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diagrams/quickStyle39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layout39.xml" ContentType="application/vnd.openxmlformats-officedocument.drawingml.diagramLayout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colors3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diagrams/colors4.xml" ContentType="application/vnd.openxmlformats-officedocument.drawingml.diagramColors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layout20.xml" ContentType="application/vnd.openxmlformats-officedocument.drawingml.diagramLayout+xml"/>
  <Override PartName="/ppt/diagrams/colors41.xml" ContentType="application/vnd.openxmlformats-officedocument.drawingml.diagramColors+xml"/>
  <Override PartName="/ppt/diagrams/quickStyle3.xml" ContentType="application/vnd.openxmlformats-officedocument.drawingml.diagramStyle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36.xml" ContentType="application/vnd.openxmlformats-officedocument.drawingml.diagramStyle+xml"/>
  <Override PartName="/ppt/diagrams/drawing37.xml" ContentType="application/vnd.ms-office.drawingml.diagramDrawing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colors3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diagrams/drawing40.xml" ContentType="application/vnd.ms-office.drawingml.diagramDrawing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ppt/diagrams/data37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Override PartName="/ppt/diagrams/quickStyle37.xml" ContentType="application/vnd.openxmlformats-officedocument.drawingml.diagramStyle+xml"/>
  <Override PartName="/ppt/diagrams/drawing38.xml" ContentType="application/vnd.ms-office.drawingml.diagramDrawing+xml"/>
  <Override PartName="/ppt/diagrams/data40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layout37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drawing41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diagrams/quickStyle40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data38.xml" ContentType="application/vnd.openxmlformats-officedocument.drawingml.diagramData+xml"/>
  <Override PartName="/ppt/diagrams/layout40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diagrams/quickStyle38.xml" ContentType="application/vnd.openxmlformats-officedocument.drawingml.diagramStyle+xml"/>
  <Override PartName="/ppt/diagrams/drawing39.xml" ContentType="application/vnd.ms-office.drawingml.diagramDrawing+xml"/>
  <Override PartName="/ppt/diagrams/data41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38.xml" ContentType="application/vnd.openxmlformats-officedocument.drawingml.diagramLayout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colors37.xml" ContentType="application/vnd.openxmlformats-officedocument.drawingml.diagramColors+xml"/>
  <Override PartName="/ppt/diagrams/quickStyle41.xml" ContentType="application/vnd.openxmlformats-officedocument.drawingml.diagramStyle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diagrams/data39.xml" ContentType="application/vnd.openxmlformats-officedocument.drawingml.diagramData+xml"/>
  <Override PartName="/ppt/diagrams/layout41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40.xml" ContentType="application/vnd.openxmlformats-officedocument.drawingml.diagramColors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35.xml" ContentType="application/vnd.openxmlformats-officedocument.drawingml.diagramLayout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quickStyle7.xml" ContentType="application/vnd.openxmlformats-officedocument.drawingml.diagramStyle+xml"/>
  <Override PartName="/ppt/diagrams/colors34.xml" ContentType="application/vnd.openxmlformats-officedocument.drawingml.diagramColors+xml"/>
  <Override PartName="/ppt/diagrams/colors12.xml" ContentType="application/vnd.openxmlformats-officedocument.drawingml.diagramColors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presProps.xml" ContentType="application/vnd.openxmlformats-officedocument.presentationml.presProps+xml"/>
  <Override PartName="/ppt/diagrams/data1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rawing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3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C484D6-4E0A-4FCF-BE1C-03919E974406}" type="doc">
      <dgm:prSet loTypeId="urn:microsoft.com/office/officeart/2005/8/layout/vList3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05B32982-73CC-48F7-826A-8EE95E012CA7}">
      <dgm:prSet/>
      <dgm:spPr/>
      <dgm:t>
        <a:bodyPr/>
        <a:lstStyle/>
        <a:p>
          <a:pPr rtl="0"/>
          <a:r>
            <a:rPr lang="en-US" dirty="0" smtClean="0"/>
            <a:t>Ten key technology trends</a:t>
          </a:r>
          <a:endParaRPr lang="en-US" dirty="0"/>
        </a:p>
      </dgm:t>
    </dgm:pt>
    <dgm:pt modelId="{46A899E9-4B4A-4697-9C89-EB920768D5CD}" type="parTrans" cxnId="{70EB6C7D-A8C3-4AA7-BE10-DC6B9D72F48A}">
      <dgm:prSet/>
      <dgm:spPr/>
      <dgm:t>
        <a:bodyPr/>
        <a:lstStyle/>
        <a:p>
          <a:endParaRPr lang="en-US"/>
        </a:p>
      </dgm:t>
    </dgm:pt>
    <dgm:pt modelId="{3967E893-2CF0-45A6-A44E-4AD12BF2B514}" type="sibTrans" cxnId="{70EB6C7D-A8C3-4AA7-BE10-DC6B9D72F48A}">
      <dgm:prSet/>
      <dgm:spPr/>
      <dgm:t>
        <a:bodyPr/>
        <a:lstStyle/>
        <a:p>
          <a:endParaRPr lang="en-US"/>
        </a:p>
      </dgm:t>
    </dgm:pt>
    <dgm:pt modelId="{CC446810-4CED-4F94-ABAC-FBE6BF36C4FC}" type="pres">
      <dgm:prSet presAssocID="{3CC484D6-4E0A-4FCF-BE1C-03919E974406}" presName="linearFlow" presStyleCnt="0">
        <dgm:presLayoutVars>
          <dgm:dir/>
          <dgm:resizeHandles val="exact"/>
        </dgm:presLayoutVars>
      </dgm:prSet>
      <dgm:spPr/>
    </dgm:pt>
    <dgm:pt modelId="{D16D2635-185C-4180-B515-B24E96C09609}" type="pres">
      <dgm:prSet presAssocID="{05B32982-73CC-48F7-826A-8EE95E012CA7}" presName="composite" presStyleCnt="0"/>
      <dgm:spPr/>
    </dgm:pt>
    <dgm:pt modelId="{2F7AAE15-CC42-4BE3-A6DC-863662559358}" type="pres">
      <dgm:prSet presAssocID="{05B32982-73CC-48F7-826A-8EE95E012CA7}" presName="imgShp" presStyleLbl="fgImgPlace1" presStyleIdx="0" presStyleCnt="1"/>
      <dgm:spPr/>
    </dgm:pt>
    <dgm:pt modelId="{B49DC03A-3CB7-4D0D-9C57-2B94728C7F3E}" type="pres">
      <dgm:prSet presAssocID="{05B32982-73CC-48F7-826A-8EE95E012CA7}" presName="txShp" presStyleLbl="node1" presStyleIdx="0" presStyleCnt="1">
        <dgm:presLayoutVars>
          <dgm:bulletEnabled val="1"/>
        </dgm:presLayoutVars>
      </dgm:prSet>
      <dgm:spPr/>
    </dgm:pt>
  </dgm:ptLst>
  <dgm:cxnLst>
    <dgm:cxn modelId="{F1829026-FA68-46FD-8A26-8F8F4AF07C59}" type="presOf" srcId="{05B32982-73CC-48F7-826A-8EE95E012CA7}" destId="{B49DC03A-3CB7-4D0D-9C57-2B94728C7F3E}" srcOrd="0" destOrd="0" presId="urn:microsoft.com/office/officeart/2005/8/layout/vList3"/>
    <dgm:cxn modelId="{70EB6C7D-A8C3-4AA7-BE10-DC6B9D72F48A}" srcId="{3CC484D6-4E0A-4FCF-BE1C-03919E974406}" destId="{05B32982-73CC-48F7-826A-8EE95E012CA7}" srcOrd="0" destOrd="0" parTransId="{46A899E9-4B4A-4697-9C89-EB920768D5CD}" sibTransId="{3967E893-2CF0-45A6-A44E-4AD12BF2B514}"/>
    <dgm:cxn modelId="{88AAD26E-1538-4AE1-9A13-F220997559C0}" type="presOf" srcId="{3CC484D6-4E0A-4FCF-BE1C-03919E974406}" destId="{CC446810-4CED-4F94-ABAC-FBE6BF36C4FC}" srcOrd="0" destOrd="0" presId="urn:microsoft.com/office/officeart/2005/8/layout/vList3"/>
    <dgm:cxn modelId="{9AA01238-F749-4092-B69D-16DE23F2D0ED}" type="presParOf" srcId="{CC446810-4CED-4F94-ABAC-FBE6BF36C4FC}" destId="{D16D2635-185C-4180-B515-B24E96C09609}" srcOrd="0" destOrd="0" presId="urn:microsoft.com/office/officeart/2005/8/layout/vList3"/>
    <dgm:cxn modelId="{4DFE0370-1EFB-410D-BC62-634AD5787C82}" type="presParOf" srcId="{D16D2635-185C-4180-B515-B24E96C09609}" destId="{2F7AAE15-CC42-4BE3-A6DC-863662559358}" srcOrd="0" destOrd="0" presId="urn:microsoft.com/office/officeart/2005/8/layout/vList3"/>
    <dgm:cxn modelId="{C61297C4-A33F-4917-81CA-85C2AD702260}" type="presParOf" srcId="{D16D2635-185C-4180-B515-B24E96C09609}" destId="{B49DC03A-3CB7-4D0D-9C57-2B94728C7F3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Leveraged Resources and</a:t>
          </a:r>
        </a:p>
        <a:p>
          <a:pPr rtl="0"/>
          <a:r>
            <a:rPr lang="en-US" dirty="0" err="1" smtClean="0"/>
            <a:t>OpenCourseWare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BA738F68-7E66-4310-A7BD-DF20CE5C163F}" type="presOf" srcId="{D129A056-F7D0-4A69-90CE-F1E077359F9F}" destId="{A1B80EE3-C51D-47D2-89DA-5AF92C77B95A}" srcOrd="1" destOrd="0" presId="urn:microsoft.com/office/officeart/2005/8/layout/hList7"/>
    <dgm:cxn modelId="{98F58156-8637-418A-85B8-114D99A7C49F}" type="presOf" srcId="{D915696B-6126-40B1-A839-128414B5EE48}" destId="{6E6E8974-C67D-48F4-859E-44FBB9C209BC}" srcOrd="0" destOrd="0" presId="urn:microsoft.com/office/officeart/2005/8/layout/hList7"/>
    <dgm:cxn modelId="{A80A943A-065B-4647-A169-D30995E49508}" type="presOf" srcId="{D129A056-F7D0-4A69-90CE-F1E077359F9F}" destId="{C78E4593-3446-4970-A903-9C103163CD87}" srcOrd="0" destOrd="0" presId="urn:microsoft.com/office/officeart/2005/8/layout/hList7"/>
    <dgm:cxn modelId="{BC50E7C4-80B0-4E1D-83B8-C3A07DDBDF8A}" type="presParOf" srcId="{6E6E8974-C67D-48F4-859E-44FBB9C209BC}" destId="{5A608F1D-A819-4A20-A4F6-C2DD1BE05A59}" srcOrd="0" destOrd="0" presId="urn:microsoft.com/office/officeart/2005/8/layout/hList7"/>
    <dgm:cxn modelId="{F8E93EAD-9724-4CA8-8CF5-1366E277359C}" type="presParOf" srcId="{6E6E8974-C67D-48F4-859E-44FBB9C209BC}" destId="{E0A5C422-D21D-4643-A05E-059962201ED5}" srcOrd="1" destOrd="0" presId="urn:microsoft.com/office/officeart/2005/8/layout/hList7"/>
    <dgm:cxn modelId="{44BC64E6-95BF-4FBF-85A8-6757FD339B76}" type="presParOf" srcId="{E0A5C422-D21D-4643-A05E-059962201ED5}" destId="{A048B9D9-8657-4BAE-B93C-3D4CE755794F}" srcOrd="0" destOrd="0" presId="urn:microsoft.com/office/officeart/2005/8/layout/hList7"/>
    <dgm:cxn modelId="{40C0C88D-6BC2-4EE1-9409-E4EDD59A1D7A}" type="presParOf" srcId="{A048B9D9-8657-4BAE-B93C-3D4CE755794F}" destId="{C78E4593-3446-4970-A903-9C103163CD87}" srcOrd="0" destOrd="0" presId="urn:microsoft.com/office/officeart/2005/8/layout/hList7"/>
    <dgm:cxn modelId="{4D11EDAC-90B2-4F8E-A79D-E476B125F24E}" type="presParOf" srcId="{A048B9D9-8657-4BAE-B93C-3D4CE755794F}" destId="{A1B80EE3-C51D-47D2-89DA-5AF92C77B95A}" srcOrd="1" destOrd="0" presId="urn:microsoft.com/office/officeart/2005/8/layout/hList7"/>
    <dgm:cxn modelId="{85C879AD-4B1C-4C09-A59E-73A7B62A381A}" type="presParOf" srcId="{A048B9D9-8657-4BAE-B93C-3D4CE755794F}" destId="{0A29EF54-50EF-402D-8CBD-6224015F2A59}" srcOrd="2" destOrd="0" presId="urn:microsoft.com/office/officeart/2005/8/layout/hList7"/>
    <dgm:cxn modelId="{F2A50643-6AC2-4C79-83A7-4104D98461D5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195355C-10C2-4D17-96E6-0C3AB698894F}" type="presOf" srcId="{B4A622A8-C2A4-4BF2-AABB-CC13178AFA6E}" destId="{D683CC8B-F8AA-4B2A-85AD-32ABAB3EE6E2}" srcOrd="0" destOrd="0" presId="urn:microsoft.com/office/officeart/2005/8/layout/vList2"/>
    <dgm:cxn modelId="{0967F605-2ED5-43D6-9209-1D2A3FF8C04C}" type="presOf" srcId="{7E58488A-C12B-40A2-87BF-8304B7B11156}" destId="{CEE29C12-5A8D-4810-95DF-294C66C5FFBF}" srcOrd="0" destOrd="0" presId="urn:microsoft.com/office/officeart/2005/8/layout/vList2"/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B3653950-AF38-4265-9C85-26B00F3AEC15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L earning Object Repositories </a:t>
          </a:r>
        </a:p>
        <a:p>
          <a:pPr rtl="0"/>
          <a:r>
            <a:rPr lang="en-US" dirty="0" smtClean="0"/>
            <a:t>and Portals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2BA225D9-B2DD-4A18-AB56-F0BF7D748723}" type="presOf" srcId="{D129A056-F7D0-4A69-90CE-F1E077359F9F}" destId="{C78E4593-3446-4970-A903-9C103163CD87}" srcOrd="0" destOrd="0" presId="urn:microsoft.com/office/officeart/2005/8/layout/hList7"/>
    <dgm:cxn modelId="{BAE37FF1-8B6D-45F0-8C99-D9B97C9FB095}" type="presOf" srcId="{D129A056-F7D0-4A69-90CE-F1E077359F9F}" destId="{A1B80EE3-C51D-47D2-89DA-5AF92C77B95A}" srcOrd="1" destOrd="0" presId="urn:microsoft.com/office/officeart/2005/8/layout/hList7"/>
    <dgm:cxn modelId="{8987103A-18F8-479C-897C-ACE0C8EBCD74}" type="presOf" srcId="{D915696B-6126-40B1-A839-128414B5EE48}" destId="{6E6E8974-C67D-48F4-859E-44FBB9C209BC}" srcOrd="0" destOrd="0" presId="urn:microsoft.com/office/officeart/2005/8/layout/hList7"/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6D5025DA-1EAB-4E5A-B8F4-8C455B006DFA}" type="presParOf" srcId="{6E6E8974-C67D-48F4-859E-44FBB9C209BC}" destId="{5A608F1D-A819-4A20-A4F6-C2DD1BE05A59}" srcOrd="0" destOrd="0" presId="urn:microsoft.com/office/officeart/2005/8/layout/hList7"/>
    <dgm:cxn modelId="{E1B95D8B-64B3-489A-A047-CF3CBDAD031A}" type="presParOf" srcId="{6E6E8974-C67D-48F4-859E-44FBB9C209BC}" destId="{E0A5C422-D21D-4643-A05E-059962201ED5}" srcOrd="1" destOrd="0" presId="urn:microsoft.com/office/officeart/2005/8/layout/hList7"/>
    <dgm:cxn modelId="{CF13C279-532D-41D8-A58D-670F52793A63}" type="presParOf" srcId="{E0A5C422-D21D-4643-A05E-059962201ED5}" destId="{A048B9D9-8657-4BAE-B93C-3D4CE755794F}" srcOrd="0" destOrd="0" presId="urn:microsoft.com/office/officeart/2005/8/layout/hList7"/>
    <dgm:cxn modelId="{10DA346D-208B-45B2-BDC5-E034101E3D22}" type="presParOf" srcId="{A048B9D9-8657-4BAE-B93C-3D4CE755794F}" destId="{C78E4593-3446-4970-A903-9C103163CD87}" srcOrd="0" destOrd="0" presId="urn:microsoft.com/office/officeart/2005/8/layout/hList7"/>
    <dgm:cxn modelId="{6A7A6E8B-5E8E-4EE8-95E2-CDF5DB63B29B}" type="presParOf" srcId="{A048B9D9-8657-4BAE-B93C-3D4CE755794F}" destId="{A1B80EE3-C51D-47D2-89DA-5AF92C77B95A}" srcOrd="1" destOrd="0" presId="urn:microsoft.com/office/officeart/2005/8/layout/hList7"/>
    <dgm:cxn modelId="{994BBDD5-F1EA-43D3-8B1E-26B57E841E5D}" type="presParOf" srcId="{A048B9D9-8657-4BAE-B93C-3D4CE755794F}" destId="{0A29EF54-50EF-402D-8CBD-6224015F2A59}" srcOrd="2" destOrd="0" presId="urn:microsoft.com/office/officeart/2005/8/layout/hList7"/>
    <dgm:cxn modelId="{7D1E49E8-4E19-4928-81EA-83EB85E20FBD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25DF0493-26EC-4C75-BA55-8A8DECF1A128}" type="presOf" srcId="{B4A622A8-C2A4-4BF2-AABB-CC13178AFA6E}" destId="{D683CC8B-F8AA-4B2A-85AD-32ABAB3EE6E2}" srcOrd="0" destOrd="0" presId="urn:microsoft.com/office/officeart/2005/8/layout/vList2"/>
    <dgm:cxn modelId="{EC936976-F0AE-4079-8D33-90ED41E33662}" type="presOf" srcId="{7E58488A-C12B-40A2-87BF-8304B7B11156}" destId="{CEE29C12-5A8D-4810-95DF-294C66C5FFBF}" srcOrd="0" destOrd="0" presId="urn:microsoft.com/office/officeart/2005/8/layout/vList2"/>
    <dgm:cxn modelId="{9BE06C8E-4EB8-4D31-A7BB-1D06F209077B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Learner Participation in Open Information Communities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A747878F-B34A-4AD6-AC01-5320F0B8119B}" type="presOf" srcId="{D915696B-6126-40B1-A839-128414B5EE48}" destId="{6E6E8974-C67D-48F4-859E-44FBB9C209BC}" srcOrd="0" destOrd="0" presId="urn:microsoft.com/office/officeart/2005/8/layout/hList7"/>
    <dgm:cxn modelId="{474BE8F6-9949-4D27-8D0C-2F6081F9EA51}" type="presOf" srcId="{D129A056-F7D0-4A69-90CE-F1E077359F9F}" destId="{C78E4593-3446-4970-A903-9C103163CD87}" srcOrd="0" destOrd="0" presId="urn:microsoft.com/office/officeart/2005/8/layout/hList7"/>
    <dgm:cxn modelId="{4F05F5A5-9ABF-434C-933E-463A061745E3}" type="presOf" srcId="{D129A056-F7D0-4A69-90CE-F1E077359F9F}" destId="{A1B80EE3-C51D-47D2-89DA-5AF92C77B95A}" srcOrd="1" destOrd="0" presId="urn:microsoft.com/office/officeart/2005/8/layout/hList7"/>
    <dgm:cxn modelId="{98043FC8-9F62-4E0D-80D6-84FB8374E81F}" type="presParOf" srcId="{6E6E8974-C67D-48F4-859E-44FBB9C209BC}" destId="{5A608F1D-A819-4A20-A4F6-C2DD1BE05A59}" srcOrd="0" destOrd="0" presId="urn:microsoft.com/office/officeart/2005/8/layout/hList7"/>
    <dgm:cxn modelId="{D36BD871-EB53-486D-A77D-2274D84B1CB4}" type="presParOf" srcId="{6E6E8974-C67D-48F4-859E-44FBB9C209BC}" destId="{E0A5C422-D21D-4643-A05E-059962201ED5}" srcOrd="1" destOrd="0" presId="urn:microsoft.com/office/officeart/2005/8/layout/hList7"/>
    <dgm:cxn modelId="{96D158B1-4D9A-4B39-9C58-36DCA36304FD}" type="presParOf" srcId="{E0A5C422-D21D-4643-A05E-059962201ED5}" destId="{A048B9D9-8657-4BAE-B93C-3D4CE755794F}" srcOrd="0" destOrd="0" presId="urn:microsoft.com/office/officeart/2005/8/layout/hList7"/>
    <dgm:cxn modelId="{BA9387AE-55E8-4034-8E9D-8B4837D6100F}" type="presParOf" srcId="{A048B9D9-8657-4BAE-B93C-3D4CE755794F}" destId="{C78E4593-3446-4970-A903-9C103163CD87}" srcOrd="0" destOrd="0" presId="urn:microsoft.com/office/officeart/2005/8/layout/hList7"/>
    <dgm:cxn modelId="{A039FC66-F9EB-4247-A321-1DD747B793C5}" type="presParOf" srcId="{A048B9D9-8657-4BAE-B93C-3D4CE755794F}" destId="{A1B80EE3-C51D-47D2-89DA-5AF92C77B95A}" srcOrd="1" destOrd="0" presId="urn:microsoft.com/office/officeart/2005/8/layout/hList7"/>
    <dgm:cxn modelId="{D1A1B937-0AD9-495F-BE31-A75B910F212F}" type="presParOf" srcId="{A048B9D9-8657-4BAE-B93C-3D4CE755794F}" destId="{0A29EF54-50EF-402D-8CBD-6224015F2A59}" srcOrd="2" destOrd="0" presId="urn:microsoft.com/office/officeart/2005/8/layout/hList7"/>
    <dgm:cxn modelId="{8FCF988E-E7DB-43FE-A0A4-6F2881FA54B4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AA728A09-A2D0-4D6C-A282-4FB9846BE501}" type="presOf" srcId="{B4A622A8-C2A4-4BF2-AABB-CC13178AFA6E}" destId="{D683CC8B-F8AA-4B2A-85AD-32ABAB3EE6E2}" srcOrd="0" destOrd="0" presId="urn:microsoft.com/office/officeart/2005/8/layout/vList2"/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E30CD4E8-F6E0-4CFF-929F-BC8AC0C815EF}" type="presOf" srcId="{7E58488A-C12B-40A2-87BF-8304B7B11156}" destId="{CEE29C12-5A8D-4810-95DF-294C66C5FFBF}" srcOrd="0" destOrd="0" presId="urn:microsoft.com/office/officeart/2005/8/layout/vList2"/>
    <dgm:cxn modelId="{59DDBDEB-98A3-41BE-961D-33C483BAEF57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Electronic Collaboration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225C84FC-134C-4EAC-B3E2-DBB173DC17F4}" type="presOf" srcId="{D129A056-F7D0-4A69-90CE-F1E077359F9F}" destId="{C78E4593-3446-4970-A903-9C103163CD87}" srcOrd="0" destOrd="0" presId="urn:microsoft.com/office/officeart/2005/8/layout/hList7"/>
    <dgm:cxn modelId="{A878FE9C-5239-47E5-8E6C-C6C093EF2630}" type="presOf" srcId="{D129A056-F7D0-4A69-90CE-F1E077359F9F}" destId="{A1B80EE3-C51D-47D2-89DA-5AF92C77B95A}" srcOrd="1" destOrd="0" presId="urn:microsoft.com/office/officeart/2005/8/layout/hList7"/>
    <dgm:cxn modelId="{EA484B80-5227-490F-9921-E1557076813C}" type="presOf" srcId="{D915696B-6126-40B1-A839-128414B5EE48}" destId="{6E6E8974-C67D-48F4-859E-44FBB9C209BC}" srcOrd="0" destOrd="0" presId="urn:microsoft.com/office/officeart/2005/8/layout/hList7"/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250865AB-7BB2-431B-8FF6-1CD05D776402}" type="presParOf" srcId="{6E6E8974-C67D-48F4-859E-44FBB9C209BC}" destId="{5A608F1D-A819-4A20-A4F6-C2DD1BE05A59}" srcOrd="0" destOrd="0" presId="urn:microsoft.com/office/officeart/2005/8/layout/hList7"/>
    <dgm:cxn modelId="{8BFE87B2-B1ED-4567-A341-CE56AA4F6FE0}" type="presParOf" srcId="{6E6E8974-C67D-48F4-859E-44FBB9C209BC}" destId="{E0A5C422-D21D-4643-A05E-059962201ED5}" srcOrd="1" destOrd="0" presId="urn:microsoft.com/office/officeart/2005/8/layout/hList7"/>
    <dgm:cxn modelId="{C3CCDCF7-50F2-4B3D-B73D-180460678F6B}" type="presParOf" srcId="{E0A5C422-D21D-4643-A05E-059962201ED5}" destId="{A048B9D9-8657-4BAE-B93C-3D4CE755794F}" srcOrd="0" destOrd="0" presId="urn:microsoft.com/office/officeart/2005/8/layout/hList7"/>
    <dgm:cxn modelId="{94884F9A-2404-4A19-B589-9A53D7E0D1D2}" type="presParOf" srcId="{A048B9D9-8657-4BAE-B93C-3D4CE755794F}" destId="{C78E4593-3446-4970-A903-9C103163CD87}" srcOrd="0" destOrd="0" presId="urn:microsoft.com/office/officeart/2005/8/layout/hList7"/>
    <dgm:cxn modelId="{36963B9D-B5AF-4762-959E-6EA18EACAD7C}" type="presParOf" srcId="{A048B9D9-8657-4BAE-B93C-3D4CE755794F}" destId="{A1B80EE3-C51D-47D2-89DA-5AF92C77B95A}" srcOrd="1" destOrd="0" presId="urn:microsoft.com/office/officeart/2005/8/layout/hList7"/>
    <dgm:cxn modelId="{2B4A9CE6-6ECB-4BF4-B1D3-23A146347570}" type="presParOf" srcId="{A048B9D9-8657-4BAE-B93C-3D4CE755794F}" destId="{0A29EF54-50EF-402D-8CBD-6224015F2A59}" srcOrd="2" destOrd="0" presId="urn:microsoft.com/office/officeart/2005/8/layout/hList7"/>
    <dgm:cxn modelId="{90C08CBD-DC82-4090-ADDA-C958948B2727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9D4F1A1-D550-4F7F-BC8D-4804665B521D}" type="presOf" srcId="{B4A622A8-C2A4-4BF2-AABB-CC13178AFA6E}" destId="{D683CC8B-F8AA-4B2A-85AD-32ABAB3EE6E2}" srcOrd="0" destOrd="0" presId="urn:microsoft.com/office/officeart/2005/8/layout/vList2"/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B2222515-2E86-4091-A148-1F527DAA12C8}" type="presOf" srcId="{7E58488A-C12B-40A2-87BF-8304B7B11156}" destId="{CEE29C12-5A8D-4810-95DF-294C66C5FFBF}" srcOrd="0" destOrd="0" presId="urn:microsoft.com/office/officeart/2005/8/layout/vList2"/>
    <dgm:cxn modelId="{18527BAA-E09B-43F5-9C9B-1CFADCDDF880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Alternate Reality Learning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631D2380-0426-4A1A-8ADD-309601DC0EE3}" type="presOf" srcId="{D915696B-6126-40B1-A839-128414B5EE48}" destId="{6E6E8974-C67D-48F4-859E-44FBB9C209BC}" srcOrd="0" destOrd="0" presId="urn:microsoft.com/office/officeart/2005/8/layout/hList7"/>
    <dgm:cxn modelId="{E149AED9-79AD-45ED-BCF7-F7FAC62F9A88}" type="presOf" srcId="{D129A056-F7D0-4A69-90CE-F1E077359F9F}" destId="{C78E4593-3446-4970-A903-9C103163CD87}" srcOrd="0" destOrd="0" presId="urn:microsoft.com/office/officeart/2005/8/layout/hList7"/>
    <dgm:cxn modelId="{DBB73858-9870-40BA-A898-43AD8C38DF16}" type="presOf" srcId="{D129A056-F7D0-4A69-90CE-F1E077359F9F}" destId="{A1B80EE3-C51D-47D2-89DA-5AF92C77B95A}" srcOrd="1" destOrd="0" presId="urn:microsoft.com/office/officeart/2005/8/layout/hList7"/>
    <dgm:cxn modelId="{F3BDAB61-317E-40C1-8AC7-EB34591D0BA4}" type="presParOf" srcId="{6E6E8974-C67D-48F4-859E-44FBB9C209BC}" destId="{5A608F1D-A819-4A20-A4F6-C2DD1BE05A59}" srcOrd="0" destOrd="0" presId="urn:microsoft.com/office/officeart/2005/8/layout/hList7"/>
    <dgm:cxn modelId="{E2164389-A27A-485E-A8F4-FDDC574096E7}" type="presParOf" srcId="{6E6E8974-C67D-48F4-859E-44FBB9C209BC}" destId="{E0A5C422-D21D-4643-A05E-059962201ED5}" srcOrd="1" destOrd="0" presId="urn:microsoft.com/office/officeart/2005/8/layout/hList7"/>
    <dgm:cxn modelId="{B638FCB3-5DF4-46C2-939B-576D94F253D8}" type="presParOf" srcId="{E0A5C422-D21D-4643-A05E-059962201ED5}" destId="{A048B9D9-8657-4BAE-B93C-3D4CE755794F}" srcOrd="0" destOrd="0" presId="urn:microsoft.com/office/officeart/2005/8/layout/hList7"/>
    <dgm:cxn modelId="{8368449B-12B4-45E3-84BC-1BEDD7682BC9}" type="presParOf" srcId="{A048B9D9-8657-4BAE-B93C-3D4CE755794F}" destId="{C78E4593-3446-4970-A903-9C103163CD87}" srcOrd="0" destOrd="0" presId="urn:microsoft.com/office/officeart/2005/8/layout/hList7"/>
    <dgm:cxn modelId="{DD7DF716-8884-4C9E-B7EE-53AC2D943BD1}" type="presParOf" srcId="{A048B9D9-8657-4BAE-B93C-3D4CE755794F}" destId="{A1B80EE3-C51D-47D2-89DA-5AF92C77B95A}" srcOrd="1" destOrd="0" presId="urn:microsoft.com/office/officeart/2005/8/layout/hList7"/>
    <dgm:cxn modelId="{F92F80B3-46EF-4000-A6D5-71A281D1C11B}" type="presParOf" srcId="{A048B9D9-8657-4BAE-B93C-3D4CE755794F}" destId="{0A29EF54-50EF-402D-8CBD-6224015F2A59}" srcOrd="2" destOrd="0" presId="urn:microsoft.com/office/officeart/2005/8/layout/hList7"/>
    <dgm:cxn modelId="{BEFE982C-BC1B-4D23-B8D6-811EAE72E210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8C90CC3-3351-482D-859F-A1DD4DAFD4A4}" type="presOf" srcId="{7E58488A-C12B-40A2-87BF-8304B7B11156}" destId="{CEE29C12-5A8D-4810-95DF-294C66C5FFBF}" srcOrd="0" destOrd="0" presId="urn:microsoft.com/office/officeart/2005/8/layout/vList2"/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7C396228-AE87-425D-85B8-D105E5F8159A}" type="presOf" srcId="{B4A622A8-C2A4-4BF2-AABB-CC13178AFA6E}" destId="{D683CC8B-F8AA-4B2A-85AD-32ABAB3EE6E2}" srcOrd="0" destOrd="0" presId="urn:microsoft.com/office/officeart/2005/8/layout/vList2"/>
    <dgm:cxn modelId="{F886CB7D-7814-4F1F-BAC0-D670774BC66F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A019C2-6935-481C-AD54-993EC3CEF43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A41530A-C235-4EA2-8C5E-DDEE5D79F193}">
      <dgm:prSet/>
      <dgm:spPr/>
      <dgm:t>
        <a:bodyPr/>
        <a:lstStyle/>
        <a:p>
          <a:pPr rtl="0"/>
          <a:r>
            <a:rPr lang="en-US" dirty="0" smtClean="0"/>
            <a:t>WE – ALL - LEARN</a:t>
          </a:r>
          <a:endParaRPr lang="en-US" dirty="0"/>
        </a:p>
      </dgm:t>
    </dgm:pt>
    <dgm:pt modelId="{E7926357-09BA-4B90-BA1D-3842931860C4}" type="parTrans" cxnId="{881C2683-7EA9-41FE-A08D-783770B09730}">
      <dgm:prSet/>
      <dgm:spPr/>
      <dgm:t>
        <a:bodyPr/>
        <a:lstStyle/>
        <a:p>
          <a:endParaRPr lang="en-US"/>
        </a:p>
      </dgm:t>
    </dgm:pt>
    <dgm:pt modelId="{FB72521E-3298-45D0-BFAE-779CB32608C2}" type="sibTrans" cxnId="{881C2683-7EA9-41FE-A08D-783770B09730}">
      <dgm:prSet/>
      <dgm:spPr/>
      <dgm:t>
        <a:bodyPr/>
        <a:lstStyle/>
        <a:p>
          <a:endParaRPr lang="en-US"/>
        </a:p>
      </dgm:t>
    </dgm:pt>
    <dgm:pt modelId="{0ECB3D8C-AC6A-416C-9EF3-23935B9DD55B}" type="pres">
      <dgm:prSet presAssocID="{06A019C2-6935-481C-AD54-993EC3CEF436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E3E7C6AF-9575-4C1D-B592-D002BFECC1EC}" type="pres">
      <dgm:prSet presAssocID="{4A41530A-C235-4EA2-8C5E-DDEE5D79F193}" presName="horFlow" presStyleCnt="0"/>
      <dgm:spPr/>
    </dgm:pt>
    <dgm:pt modelId="{516F4C6D-B6C9-4ACC-B566-A8658658D84A}" type="pres">
      <dgm:prSet presAssocID="{4A41530A-C235-4EA2-8C5E-DDEE5D79F193}" presName="bigChev" presStyleLbl="node1" presStyleIdx="0" presStyleCnt="1"/>
      <dgm:spPr/>
    </dgm:pt>
  </dgm:ptLst>
  <dgm:cxnLst>
    <dgm:cxn modelId="{881C2683-7EA9-41FE-A08D-783770B09730}" srcId="{06A019C2-6935-481C-AD54-993EC3CEF436}" destId="{4A41530A-C235-4EA2-8C5E-DDEE5D79F193}" srcOrd="0" destOrd="0" parTransId="{E7926357-09BA-4B90-BA1D-3842931860C4}" sibTransId="{FB72521E-3298-45D0-BFAE-779CB32608C2}"/>
    <dgm:cxn modelId="{304094B7-E235-4382-8411-6310748B72FF}" type="presOf" srcId="{06A019C2-6935-481C-AD54-993EC3CEF436}" destId="{0ECB3D8C-AC6A-416C-9EF3-23935B9DD55B}" srcOrd="0" destOrd="0" presId="urn:microsoft.com/office/officeart/2005/8/layout/lProcess3"/>
    <dgm:cxn modelId="{66961557-6140-4AE3-89F5-A756E33BE5F5}" type="presOf" srcId="{4A41530A-C235-4EA2-8C5E-DDEE5D79F193}" destId="{516F4C6D-B6C9-4ACC-B566-A8658658D84A}" srcOrd="0" destOrd="0" presId="urn:microsoft.com/office/officeart/2005/8/layout/lProcess3"/>
    <dgm:cxn modelId="{F2C6ADCE-04A0-4C86-9A0D-639B0A52E222}" type="presParOf" srcId="{0ECB3D8C-AC6A-416C-9EF3-23935B9DD55B}" destId="{E3E7C6AF-9575-4C1D-B592-D002BFECC1EC}" srcOrd="0" destOrd="0" presId="urn:microsoft.com/office/officeart/2005/8/layout/lProcess3"/>
    <dgm:cxn modelId="{67261FDA-2144-4A78-B59B-0F159AB9DF07}" type="presParOf" srcId="{E3E7C6AF-9575-4C1D-B592-D002BFECC1EC}" destId="{516F4C6D-B6C9-4ACC-B566-A8658658D84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Real-Time Mobility and Portability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92446ECC-0C24-40BA-9055-70F9D7073FF5}" type="presOf" srcId="{D129A056-F7D0-4A69-90CE-F1E077359F9F}" destId="{C78E4593-3446-4970-A903-9C103163CD87}" srcOrd="0" destOrd="0" presId="urn:microsoft.com/office/officeart/2005/8/layout/hList7"/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256DFF1E-BE4E-436D-823C-EF0AFD2B8F71}" type="presOf" srcId="{D915696B-6126-40B1-A839-128414B5EE48}" destId="{6E6E8974-C67D-48F4-859E-44FBB9C209BC}" srcOrd="0" destOrd="0" presId="urn:microsoft.com/office/officeart/2005/8/layout/hList7"/>
    <dgm:cxn modelId="{05A90D02-2B77-4F41-8B29-38F61187A62E}" type="presOf" srcId="{D129A056-F7D0-4A69-90CE-F1E077359F9F}" destId="{A1B80EE3-C51D-47D2-89DA-5AF92C77B95A}" srcOrd="1" destOrd="0" presId="urn:microsoft.com/office/officeart/2005/8/layout/hList7"/>
    <dgm:cxn modelId="{4290FA7E-A4CE-4E22-8B9E-B7476615AD1F}" type="presParOf" srcId="{6E6E8974-C67D-48F4-859E-44FBB9C209BC}" destId="{5A608F1D-A819-4A20-A4F6-C2DD1BE05A59}" srcOrd="0" destOrd="0" presId="urn:microsoft.com/office/officeart/2005/8/layout/hList7"/>
    <dgm:cxn modelId="{E288E83D-E9BA-40E4-831E-2ACD8C596DE6}" type="presParOf" srcId="{6E6E8974-C67D-48F4-859E-44FBB9C209BC}" destId="{E0A5C422-D21D-4643-A05E-059962201ED5}" srcOrd="1" destOrd="0" presId="urn:microsoft.com/office/officeart/2005/8/layout/hList7"/>
    <dgm:cxn modelId="{18D11E93-2D70-47B8-B1E9-25337A830706}" type="presParOf" srcId="{E0A5C422-D21D-4643-A05E-059962201ED5}" destId="{A048B9D9-8657-4BAE-B93C-3D4CE755794F}" srcOrd="0" destOrd="0" presId="urn:microsoft.com/office/officeart/2005/8/layout/hList7"/>
    <dgm:cxn modelId="{99BC787E-DF32-4805-9AB1-F8BABFC494C9}" type="presParOf" srcId="{A048B9D9-8657-4BAE-B93C-3D4CE755794F}" destId="{C78E4593-3446-4970-A903-9C103163CD87}" srcOrd="0" destOrd="0" presId="urn:microsoft.com/office/officeart/2005/8/layout/hList7"/>
    <dgm:cxn modelId="{E9184526-5209-4F59-BE1D-F70D8448F459}" type="presParOf" srcId="{A048B9D9-8657-4BAE-B93C-3D4CE755794F}" destId="{A1B80EE3-C51D-47D2-89DA-5AF92C77B95A}" srcOrd="1" destOrd="0" presId="urn:microsoft.com/office/officeart/2005/8/layout/hList7"/>
    <dgm:cxn modelId="{3061A289-105A-43EA-AE2C-33B9AF8A4FBC}" type="presParOf" srcId="{A048B9D9-8657-4BAE-B93C-3D4CE755794F}" destId="{0A29EF54-50EF-402D-8CBD-6224015F2A59}" srcOrd="2" destOrd="0" presId="urn:microsoft.com/office/officeart/2005/8/layout/hList7"/>
    <dgm:cxn modelId="{EFE340CA-A928-4D7B-AC8B-A43657B173FB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9537B1A-9E80-40C4-91B2-4E477EBC202B}" type="presOf" srcId="{B4A622A8-C2A4-4BF2-AABB-CC13178AFA6E}" destId="{D683CC8B-F8AA-4B2A-85AD-32ABAB3EE6E2}" srcOrd="0" destOrd="0" presId="urn:microsoft.com/office/officeart/2005/8/layout/vList2"/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2F6F0F89-8FE5-4BBA-B66B-242277BE7879}" type="presOf" srcId="{7E58488A-C12B-40A2-87BF-8304B7B11156}" destId="{CEE29C12-5A8D-4810-95DF-294C66C5FFBF}" srcOrd="0" destOrd="0" presId="urn:microsoft.com/office/officeart/2005/8/layout/vList2"/>
    <dgm:cxn modelId="{333A3F48-5B15-4024-A1C0-D8A55CE259DD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Networks of Personalized Learning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4BF83831-C387-40CE-9B41-65680D6D5018}" type="presOf" srcId="{D129A056-F7D0-4A69-90CE-F1E077359F9F}" destId="{C78E4593-3446-4970-A903-9C103163CD87}" srcOrd="0" destOrd="0" presId="urn:microsoft.com/office/officeart/2005/8/layout/hList7"/>
    <dgm:cxn modelId="{8709788E-0773-40A1-A69D-4ABADCD497E3}" type="presOf" srcId="{D915696B-6126-40B1-A839-128414B5EE48}" destId="{6E6E8974-C67D-48F4-859E-44FBB9C209BC}" srcOrd="0" destOrd="0" presId="urn:microsoft.com/office/officeart/2005/8/layout/hList7"/>
    <dgm:cxn modelId="{62E9D5CD-3781-4E50-9F15-9098783BD094}" type="presOf" srcId="{D129A056-F7D0-4A69-90CE-F1E077359F9F}" destId="{A1B80EE3-C51D-47D2-89DA-5AF92C77B95A}" srcOrd="1" destOrd="0" presId="urn:microsoft.com/office/officeart/2005/8/layout/hList7"/>
    <dgm:cxn modelId="{E9C0CAF3-73FB-4C08-8C01-943F46E25C7E}" type="presParOf" srcId="{6E6E8974-C67D-48F4-859E-44FBB9C209BC}" destId="{5A608F1D-A819-4A20-A4F6-C2DD1BE05A59}" srcOrd="0" destOrd="0" presId="urn:microsoft.com/office/officeart/2005/8/layout/hList7"/>
    <dgm:cxn modelId="{F65C1429-C054-48F6-AE26-B4ACCC3F3719}" type="presParOf" srcId="{6E6E8974-C67D-48F4-859E-44FBB9C209BC}" destId="{E0A5C422-D21D-4643-A05E-059962201ED5}" srcOrd="1" destOrd="0" presId="urn:microsoft.com/office/officeart/2005/8/layout/hList7"/>
    <dgm:cxn modelId="{E89A4B99-38DE-4DB3-9B4B-FEA33E375843}" type="presParOf" srcId="{E0A5C422-D21D-4643-A05E-059962201ED5}" destId="{A048B9D9-8657-4BAE-B93C-3D4CE755794F}" srcOrd="0" destOrd="0" presId="urn:microsoft.com/office/officeart/2005/8/layout/hList7"/>
    <dgm:cxn modelId="{672EC4A3-27FD-4C93-B31C-6DECA4E696D8}" type="presParOf" srcId="{A048B9D9-8657-4BAE-B93C-3D4CE755794F}" destId="{C78E4593-3446-4970-A903-9C103163CD87}" srcOrd="0" destOrd="0" presId="urn:microsoft.com/office/officeart/2005/8/layout/hList7"/>
    <dgm:cxn modelId="{AC34BBB1-428E-4CE6-BAAC-991224CA64F7}" type="presParOf" srcId="{A048B9D9-8657-4BAE-B93C-3D4CE755794F}" destId="{A1B80EE3-C51D-47D2-89DA-5AF92C77B95A}" srcOrd="1" destOrd="0" presId="urn:microsoft.com/office/officeart/2005/8/layout/hList7"/>
    <dgm:cxn modelId="{B4AF133D-F8E8-49F4-B00A-0D489851A68B}" type="presParOf" srcId="{A048B9D9-8657-4BAE-B93C-3D4CE755794F}" destId="{0A29EF54-50EF-402D-8CBD-6224015F2A59}" srcOrd="2" destOrd="0" presId="urn:microsoft.com/office/officeart/2005/8/layout/hList7"/>
    <dgm:cxn modelId="{57371318-B716-4EC4-9C73-149E9E5F649A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480C026-7F6E-4B50-B6E9-7F086CF38A6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B74FB89-C022-48F0-B76C-9C0DD11344D4}">
      <dgm:prSet/>
      <dgm:spPr/>
      <dgm:t>
        <a:bodyPr/>
        <a:lstStyle/>
        <a:p>
          <a:pPr rtl="0"/>
          <a:r>
            <a:rPr lang="en-US" dirty="0" smtClean="0"/>
            <a:t>Friedman’s 3 – P’s</a:t>
          </a:r>
          <a:endParaRPr lang="en-US" dirty="0"/>
        </a:p>
      </dgm:t>
    </dgm:pt>
    <dgm:pt modelId="{AB8FFED1-776C-46EE-BB5E-97EC33EB3493}" type="parTrans" cxnId="{29BCDAE2-5866-42C9-BC12-D27E3FEAC6A4}">
      <dgm:prSet/>
      <dgm:spPr/>
      <dgm:t>
        <a:bodyPr/>
        <a:lstStyle/>
        <a:p>
          <a:endParaRPr lang="en-US"/>
        </a:p>
      </dgm:t>
    </dgm:pt>
    <dgm:pt modelId="{9E31B7A9-400D-48B4-AB3F-D0ACFEFFA065}" type="sibTrans" cxnId="{29BCDAE2-5866-42C9-BC12-D27E3FEAC6A4}">
      <dgm:prSet/>
      <dgm:spPr/>
      <dgm:t>
        <a:bodyPr/>
        <a:lstStyle/>
        <a:p>
          <a:endParaRPr lang="en-US"/>
        </a:p>
      </dgm:t>
    </dgm:pt>
    <dgm:pt modelId="{FB15EDE9-06F0-43BF-AB7D-DB78180A9CB8}" type="pres">
      <dgm:prSet presAssocID="{A480C026-7F6E-4B50-B6E9-7F086CF38A66}" presName="linear" presStyleCnt="0">
        <dgm:presLayoutVars>
          <dgm:animLvl val="lvl"/>
          <dgm:resizeHandles val="exact"/>
        </dgm:presLayoutVars>
      </dgm:prSet>
      <dgm:spPr/>
    </dgm:pt>
    <dgm:pt modelId="{35048274-188D-478A-A048-5262A853E94C}" type="pres">
      <dgm:prSet presAssocID="{3B74FB89-C022-48F0-B76C-9C0DD11344D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29BCDAE2-5866-42C9-BC12-D27E3FEAC6A4}" srcId="{A480C026-7F6E-4B50-B6E9-7F086CF38A66}" destId="{3B74FB89-C022-48F0-B76C-9C0DD11344D4}" srcOrd="0" destOrd="0" parTransId="{AB8FFED1-776C-46EE-BB5E-97EC33EB3493}" sibTransId="{9E31B7A9-400D-48B4-AB3F-D0ACFEFFA065}"/>
    <dgm:cxn modelId="{A9FED714-2CDB-46BF-AAA4-EA195048B136}" type="presOf" srcId="{A480C026-7F6E-4B50-B6E9-7F086CF38A66}" destId="{FB15EDE9-06F0-43BF-AB7D-DB78180A9CB8}" srcOrd="0" destOrd="0" presId="urn:microsoft.com/office/officeart/2005/8/layout/vList2"/>
    <dgm:cxn modelId="{AC361A00-A548-4C32-8B4B-FE441B6F3117}" type="presOf" srcId="{3B74FB89-C022-48F0-B76C-9C0DD11344D4}" destId="{35048274-188D-478A-A048-5262A853E94C}" srcOrd="0" destOrd="0" presId="urn:microsoft.com/office/officeart/2005/8/layout/vList2"/>
    <dgm:cxn modelId="{003B702D-DCF0-45E0-B9F9-4443810BB5C0}" type="presParOf" srcId="{FB15EDE9-06F0-43BF-AB7D-DB78180A9CB8}" destId="{35048274-188D-478A-A048-5262A853E9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881C512-9EA3-4115-8FA3-044006DA7780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37DFD905-052B-410D-8198-7E7CA72759A2}">
      <dgm:prSet custT="1"/>
      <dgm:spPr/>
      <dgm:t>
        <a:bodyPr/>
        <a:lstStyle/>
        <a:p>
          <a:pPr rtl="0"/>
          <a:r>
            <a:rPr lang="en-US" sz="4400" b="1" dirty="0" smtClean="0">
              <a:latin typeface="Aharoni" pitchFamily="2" charset="-79"/>
              <a:cs typeface="Aharoni" pitchFamily="2" charset="-79"/>
            </a:rPr>
            <a:t>NEW</a:t>
          </a:r>
          <a:r>
            <a:rPr lang="en-US" sz="2700" dirty="0" smtClean="0"/>
            <a:t>   </a:t>
          </a:r>
          <a:endParaRPr lang="en-US" sz="2700" dirty="0"/>
        </a:p>
      </dgm:t>
    </dgm:pt>
    <dgm:pt modelId="{8C4FF9FD-7A5D-4E97-9A31-3666B17E3662}" type="parTrans" cxnId="{7AC70962-F015-43D1-B76B-CAED393F1B75}">
      <dgm:prSet/>
      <dgm:spPr/>
      <dgm:t>
        <a:bodyPr/>
        <a:lstStyle/>
        <a:p>
          <a:endParaRPr lang="en-US"/>
        </a:p>
      </dgm:t>
    </dgm:pt>
    <dgm:pt modelId="{27969140-E8F5-4D3F-8245-AD7F7C33215F}" type="sibTrans" cxnId="{7AC70962-F015-43D1-B76B-CAED393F1B75}">
      <dgm:prSet/>
      <dgm:spPr/>
      <dgm:t>
        <a:bodyPr/>
        <a:lstStyle/>
        <a:p>
          <a:endParaRPr lang="en-US"/>
        </a:p>
      </dgm:t>
    </dgm:pt>
    <dgm:pt modelId="{0FE5FB72-7EBB-45B1-9C97-EB080871C3E8}">
      <dgm:prSet/>
      <dgm:spPr/>
      <dgm:t>
        <a:bodyPr/>
        <a:lstStyle/>
        <a:p>
          <a:pPr rtl="0"/>
          <a:r>
            <a:rPr lang="en-US" b="1" dirty="0" smtClean="0"/>
            <a:t>Players</a:t>
          </a:r>
          <a:r>
            <a:rPr lang="en-US" dirty="0" smtClean="0"/>
            <a:t> – China, India, Eastern Bloc</a:t>
          </a:r>
          <a:endParaRPr lang="en-US" dirty="0"/>
        </a:p>
      </dgm:t>
    </dgm:pt>
    <dgm:pt modelId="{44C76C12-1B33-4707-8D82-FF0EEC1C4C90}" type="parTrans" cxnId="{13FB19DB-DAE2-4FE1-92C3-124AC96887F1}">
      <dgm:prSet/>
      <dgm:spPr/>
      <dgm:t>
        <a:bodyPr/>
        <a:lstStyle/>
        <a:p>
          <a:endParaRPr lang="en-US"/>
        </a:p>
      </dgm:t>
    </dgm:pt>
    <dgm:pt modelId="{EC823660-A45F-4D74-987A-88E5BC33B8B4}" type="sibTrans" cxnId="{13FB19DB-DAE2-4FE1-92C3-124AC96887F1}">
      <dgm:prSet/>
      <dgm:spPr/>
      <dgm:t>
        <a:bodyPr/>
        <a:lstStyle/>
        <a:p>
          <a:endParaRPr lang="en-US"/>
        </a:p>
      </dgm:t>
    </dgm:pt>
    <dgm:pt modelId="{0214A184-F1CA-452C-BC13-3BD89062CB9F}">
      <dgm:prSet/>
      <dgm:spPr/>
      <dgm:t>
        <a:bodyPr/>
        <a:lstStyle/>
        <a:p>
          <a:pPr rtl="0"/>
          <a:r>
            <a:rPr lang="en-US" b="1" dirty="0" smtClean="0"/>
            <a:t>Playing Field </a:t>
          </a:r>
          <a:r>
            <a:rPr lang="en-US" dirty="0" smtClean="0"/>
            <a:t>Flattened – Collaborative Technology</a:t>
          </a:r>
          <a:endParaRPr lang="en-US" dirty="0"/>
        </a:p>
      </dgm:t>
    </dgm:pt>
    <dgm:pt modelId="{04778146-4ADF-4272-B080-F61B91D1D06D}" type="parTrans" cxnId="{495292B5-E219-4AD2-BFF6-5875C82B2CD4}">
      <dgm:prSet/>
      <dgm:spPr/>
      <dgm:t>
        <a:bodyPr/>
        <a:lstStyle/>
        <a:p>
          <a:endParaRPr lang="en-US"/>
        </a:p>
      </dgm:t>
    </dgm:pt>
    <dgm:pt modelId="{AA65C5E5-6C03-43AB-962E-23459CD2C14A}" type="sibTrans" cxnId="{495292B5-E219-4AD2-BFF6-5875C82B2CD4}">
      <dgm:prSet/>
      <dgm:spPr/>
      <dgm:t>
        <a:bodyPr/>
        <a:lstStyle/>
        <a:p>
          <a:endParaRPr lang="en-US"/>
        </a:p>
      </dgm:t>
    </dgm:pt>
    <dgm:pt modelId="{5D8FF335-D8D6-4DDC-904D-BB5DA7216D02}">
      <dgm:prSet/>
      <dgm:spPr/>
      <dgm:t>
        <a:bodyPr/>
        <a:lstStyle/>
        <a:p>
          <a:pPr rtl="0"/>
          <a:r>
            <a:rPr lang="en-US" b="1" dirty="0" smtClean="0"/>
            <a:t>Processes </a:t>
          </a:r>
          <a:r>
            <a:rPr lang="en-US" dirty="0" smtClean="0"/>
            <a:t>– More horizontal less hierarchical</a:t>
          </a:r>
          <a:endParaRPr lang="en-US" dirty="0"/>
        </a:p>
      </dgm:t>
    </dgm:pt>
    <dgm:pt modelId="{FA49178A-5434-49F2-80D3-8713305CC8EC}" type="parTrans" cxnId="{E91F4575-1AFE-4C1A-B55D-0EC2C3212050}">
      <dgm:prSet/>
      <dgm:spPr/>
      <dgm:t>
        <a:bodyPr/>
        <a:lstStyle/>
        <a:p>
          <a:endParaRPr lang="en-US"/>
        </a:p>
      </dgm:t>
    </dgm:pt>
    <dgm:pt modelId="{364BD389-8AC2-401F-9565-2029DF5603EE}" type="sibTrans" cxnId="{E91F4575-1AFE-4C1A-B55D-0EC2C3212050}">
      <dgm:prSet/>
      <dgm:spPr/>
      <dgm:t>
        <a:bodyPr/>
        <a:lstStyle/>
        <a:p>
          <a:endParaRPr lang="en-US"/>
        </a:p>
      </dgm:t>
    </dgm:pt>
    <dgm:pt modelId="{7E0B5520-FF49-4A13-9ADE-F79B0A1CDF20}" type="pres">
      <dgm:prSet presAssocID="{2881C512-9EA3-4115-8FA3-044006DA7780}" presName="linearFlow" presStyleCnt="0">
        <dgm:presLayoutVars>
          <dgm:dir/>
          <dgm:resizeHandles val="exact"/>
        </dgm:presLayoutVars>
      </dgm:prSet>
      <dgm:spPr/>
    </dgm:pt>
    <dgm:pt modelId="{81009A97-DAC0-4144-B9F9-7AC8C0579107}" type="pres">
      <dgm:prSet presAssocID="{37DFD905-052B-410D-8198-7E7CA72759A2}" presName="composite" presStyleCnt="0"/>
      <dgm:spPr/>
    </dgm:pt>
    <dgm:pt modelId="{0FF1535F-792D-4B6A-A9E0-2EB4D41E1CC0}" type="pres">
      <dgm:prSet presAssocID="{37DFD905-052B-410D-8198-7E7CA72759A2}" presName="imgShp" presStyleLbl="fgImgPlace1" presStyleIdx="0" presStyleCnt="4"/>
      <dgm:spPr/>
    </dgm:pt>
    <dgm:pt modelId="{B914DB82-126E-4718-9172-F9819A8C0A1C}" type="pres">
      <dgm:prSet presAssocID="{37DFD905-052B-410D-8198-7E7CA72759A2}" presName="txShp" presStyleLbl="node1" presStyleIdx="0" presStyleCnt="4">
        <dgm:presLayoutVars>
          <dgm:bulletEnabled val="1"/>
        </dgm:presLayoutVars>
      </dgm:prSet>
      <dgm:spPr/>
    </dgm:pt>
    <dgm:pt modelId="{7D2249B7-3291-4D7F-B1A3-ED55188762BC}" type="pres">
      <dgm:prSet presAssocID="{27969140-E8F5-4D3F-8245-AD7F7C33215F}" presName="spacing" presStyleCnt="0"/>
      <dgm:spPr/>
    </dgm:pt>
    <dgm:pt modelId="{BA8D3A16-F113-4768-9F93-6BD89F4B8DAA}" type="pres">
      <dgm:prSet presAssocID="{0FE5FB72-7EBB-45B1-9C97-EB080871C3E8}" presName="composite" presStyleCnt="0"/>
      <dgm:spPr/>
    </dgm:pt>
    <dgm:pt modelId="{7A9FEF1B-D4D9-4B53-9623-443C51497158}" type="pres">
      <dgm:prSet presAssocID="{0FE5FB72-7EBB-45B1-9C97-EB080871C3E8}" presName="imgShp" presStyleLbl="fgImgPlace1" presStyleIdx="1" presStyleCnt="4"/>
      <dgm:spPr/>
    </dgm:pt>
    <dgm:pt modelId="{A2BE9AB2-7198-4816-BECB-134FA3DF6C85}" type="pres">
      <dgm:prSet presAssocID="{0FE5FB72-7EBB-45B1-9C97-EB080871C3E8}" presName="txShp" presStyleLbl="node1" presStyleIdx="1" presStyleCnt="4">
        <dgm:presLayoutVars>
          <dgm:bulletEnabled val="1"/>
        </dgm:presLayoutVars>
      </dgm:prSet>
      <dgm:spPr/>
    </dgm:pt>
    <dgm:pt modelId="{8B1A3C54-AB9C-4DA3-8102-B44F713EE8F4}" type="pres">
      <dgm:prSet presAssocID="{EC823660-A45F-4D74-987A-88E5BC33B8B4}" presName="spacing" presStyleCnt="0"/>
      <dgm:spPr/>
    </dgm:pt>
    <dgm:pt modelId="{C20D3506-B6C0-4080-ACE1-6C6EFFCE25C6}" type="pres">
      <dgm:prSet presAssocID="{0214A184-F1CA-452C-BC13-3BD89062CB9F}" presName="composite" presStyleCnt="0"/>
      <dgm:spPr/>
    </dgm:pt>
    <dgm:pt modelId="{DD52C0F4-9DF3-4F5A-8B0C-905BF87E21F9}" type="pres">
      <dgm:prSet presAssocID="{0214A184-F1CA-452C-BC13-3BD89062CB9F}" presName="imgShp" presStyleLbl="fgImgPlace1" presStyleIdx="2" presStyleCnt="4"/>
      <dgm:spPr/>
    </dgm:pt>
    <dgm:pt modelId="{FE0BBB70-5BA1-4D4E-9BB0-8546E8300403}" type="pres">
      <dgm:prSet presAssocID="{0214A184-F1CA-452C-BC13-3BD89062CB9F}" presName="txShp" presStyleLbl="node1" presStyleIdx="2" presStyleCnt="4">
        <dgm:presLayoutVars>
          <dgm:bulletEnabled val="1"/>
        </dgm:presLayoutVars>
      </dgm:prSet>
      <dgm:spPr/>
    </dgm:pt>
    <dgm:pt modelId="{5FDBA255-D7AB-4DFD-B974-A265F29D6CDE}" type="pres">
      <dgm:prSet presAssocID="{AA65C5E5-6C03-43AB-962E-23459CD2C14A}" presName="spacing" presStyleCnt="0"/>
      <dgm:spPr/>
    </dgm:pt>
    <dgm:pt modelId="{9215E0BF-3224-4861-BF37-E6967E62E601}" type="pres">
      <dgm:prSet presAssocID="{5D8FF335-D8D6-4DDC-904D-BB5DA7216D02}" presName="composite" presStyleCnt="0"/>
      <dgm:spPr/>
    </dgm:pt>
    <dgm:pt modelId="{948456F2-F9FE-4B6A-96ED-6075595150D1}" type="pres">
      <dgm:prSet presAssocID="{5D8FF335-D8D6-4DDC-904D-BB5DA7216D02}" presName="imgShp" presStyleLbl="fgImgPlace1" presStyleIdx="3" presStyleCnt="4"/>
      <dgm:spPr/>
    </dgm:pt>
    <dgm:pt modelId="{5E1868B8-FC51-4EB0-8414-ABD3ADB79DE8}" type="pres">
      <dgm:prSet presAssocID="{5D8FF335-D8D6-4DDC-904D-BB5DA7216D02}" presName="txShp" presStyleLbl="node1" presStyleIdx="3" presStyleCnt="4">
        <dgm:presLayoutVars>
          <dgm:bulletEnabled val="1"/>
        </dgm:presLayoutVars>
      </dgm:prSet>
      <dgm:spPr/>
    </dgm:pt>
  </dgm:ptLst>
  <dgm:cxnLst>
    <dgm:cxn modelId="{95559875-5E25-4B82-B7A8-977C0414205E}" type="presOf" srcId="{37DFD905-052B-410D-8198-7E7CA72759A2}" destId="{B914DB82-126E-4718-9172-F9819A8C0A1C}" srcOrd="0" destOrd="0" presId="urn:microsoft.com/office/officeart/2005/8/layout/vList3"/>
    <dgm:cxn modelId="{3C5EDECE-CB65-431D-9432-4FD188E6F7CA}" type="presOf" srcId="{0214A184-F1CA-452C-BC13-3BD89062CB9F}" destId="{FE0BBB70-5BA1-4D4E-9BB0-8546E8300403}" srcOrd="0" destOrd="0" presId="urn:microsoft.com/office/officeart/2005/8/layout/vList3"/>
    <dgm:cxn modelId="{13FB19DB-DAE2-4FE1-92C3-124AC96887F1}" srcId="{2881C512-9EA3-4115-8FA3-044006DA7780}" destId="{0FE5FB72-7EBB-45B1-9C97-EB080871C3E8}" srcOrd="1" destOrd="0" parTransId="{44C76C12-1B33-4707-8D82-FF0EEC1C4C90}" sibTransId="{EC823660-A45F-4D74-987A-88E5BC33B8B4}"/>
    <dgm:cxn modelId="{AB2CA920-53D3-4D9C-8A3E-93EBE7BA37F8}" type="presOf" srcId="{2881C512-9EA3-4115-8FA3-044006DA7780}" destId="{7E0B5520-FF49-4A13-9ADE-F79B0A1CDF20}" srcOrd="0" destOrd="0" presId="urn:microsoft.com/office/officeart/2005/8/layout/vList3"/>
    <dgm:cxn modelId="{7AC70962-F015-43D1-B76B-CAED393F1B75}" srcId="{2881C512-9EA3-4115-8FA3-044006DA7780}" destId="{37DFD905-052B-410D-8198-7E7CA72759A2}" srcOrd="0" destOrd="0" parTransId="{8C4FF9FD-7A5D-4E97-9A31-3666B17E3662}" sibTransId="{27969140-E8F5-4D3F-8245-AD7F7C33215F}"/>
    <dgm:cxn modelId="{91A06273-7A2C-403B-866B-27203279F739}" type="presOf" srcId="{5D8FF335-D8D6-4DDC-904D-BB5DA7216D02}" destId="{5E1868B8-FC51-4EB0-8414-ABD3ADB79DE8}" srcOrd="0" destOrd="0" presId="urn:microsoft.com/office/officeart/2005/8/layout/vList3"/>
    <dgm:cxn modelId="{495292B5-E219-4AD2-BFF6-5875C82B2CD4}" srcId="{2881C512-9EA3-4115-8FA3-044006DA7780}" destId="{0214A184-F1CA-452C-BC13-3BD89062CB9F}" srcOrd="2" destOrd="0" parTransId="{04778146-4ADF-4272-B080-F61B91D1D06D}" sibTransId="{AA65C5E5-6C03-43AB-962E-23459CD2C14A}"/>
    <dgm:cxn modelId="{E91F4575-1AFE-4C1A-B55D-0EC2C3212050}" srcId="{2881C512-9EA3-4115-8FA3-044006DA7780}" destId="{5D8FF335-D8D6-4DDC-904D-BB5DA7216D02}" srcOrd="3" destOrd="0" parTransId="{FA49178A-5434-49F2-80D3-8713305CC8EC}" sibTransId="{364BD389-8AC2-401F-9565-2029DF5603EE}"/>
    <dgm:cxn modelId="{0248E498-BC63-4AE3-B115-010D175F4F04}" type="presOf" srcId="{0FE5FB72-7EBB-45B1-9C97-EB080871C3E8}" destId="{A2BE9AB2-7198-4816-BECB-134FA3DF6C85}" srcOrd="0" destOrd="0" presId="urn:microsoft.com/office/officeart/2005/8/layout/vList3"/>
    <dgm:cxn modelId="{467E176A-086A-487B-B133-5BE810FD1C70}" type="presParOf" srcId="{7E0B5520-FF49-4A13-9ADE-F79B0A1CDF20}" destId="{81009A97-DAC0-4144-B9F9-7AC8C0579107}" srcOrd="0" destOrd="0" presId="urn:microsoft.com/office/officeart/2005/8/layout/vList3"/>
    <dgm:cxn modelId="{203E0938-4162-4004-B5FF-3ADAEFF43B5F}" type="presParOf" srcId="{81009A97-DAC0-4144-B9F9-7AC8C0579107}" destId="{0FF1535F-792D-4B6A-A9E0-2EB4D41E1CC0}" srcOrd="0" destOrd="0" presId="urn:microsoft.com/office/officeart/2005/8/layout/vList3"/>
    <dgm:cxn modelId="{38D80DA8-325A-4992-85A7-CD29276F2771}" type="presParOf" srcId="{81009A97-DAC0-4144-B9F9-7AC8C0579107}" destId="{B914DB82-126E-4718-9172-F9819A8C0A1C}" srcOrd="1" destOrd="0" presId="urn:microsoft.com/office/officeart/2005/8/layout/vList3"/>
    <dgm:cxn modelId="{A0C290E9-8C43-4A44-849A-3BD1C5A37E0F}" type="presParOf" srcId="{7E0B5520-FF49-4A13-9ADE-F79B0A1CDF20}" destId="{7D2249B7-3291-4D7F-B1A3-ED55188762BC}" srcOrd="1" destOrd="0" presId="urn:microsoft.com/office/officeart/2005/8/layout/vList3"/>
    <dgm:cxn modelId="{472C0618-95F9-40F6-AA35-A0519520954D}" type="presParOf" srcId="{7E0B5520-FF49-4A13-9ADE-F79B0A1CDF20}" destId="{BA8D3A16-F113-4768-9F93-6BD89F4B8DAA}" srcOrd="2" destOrd="0" presId="urn:microsoft.com/office/officeart/2005/8/layout/vList3"/>
    <dgm:cxn modelId="{2CC491F1-3351-49A2-AA06-68B944B4A6B5}" type="presParOf" srcId="{BA8D3A16-F113-4768-9F93-6BD89F4B8DAA}" destId="{7A9FEF1B-D4D9-4B53-9623-443C51497158}" srcOrd="0" destOrd="0" presId="urn:microsoft.com/office/officeart/2005/8/layout/vList3"/>
    <dgm:cxn modelId="{FE0AE434-056B-4306-86B7-DCAB4E6DD676}" type="presParOf" srcId="{BA8D3A16-F113-4768-9F93-6BD89F4B8DAA}" destId="{A2BE9AB2-7198-4816-BECB-134FA3DF6C85}" srcOrd="1" destOrd="0" presId="urn:microsoft.com/office/officeart/2005/8/layout/vList3"/>
    <dgm:cxn modelId="{AA9076B9-1F33-4256-B0E7-EBE3896D6784}" type="presParOf" srcId="{7E0B5520-FF49-4A13-9ADE-F79B0A1CDF20}" destId="{8B1A3C54-AB9C-4DA3-8102-B44F713EE8F4}" srcOrd="3" destOrd="0" presId="urn:microsoft.com/office/officeart/2005/8/layout/vList3"/>
    <dgm:cxn modelId="{19EB2ADF-0D1C-4FDB-8CF0-FA3E3FF4760A}" type="presParOf" srcId="{7E0B5520-FF49-4A13-9ADE-F79B0A1CDF20}" destId="{C20D3506-B6C0-4080-ACE1-6C6EFFCE25C6}" srcOrd="4" destOrd="0" presId="urn:microsoft.com/office/officeart/2005/8/layout/vList3"/>
    <dgm:cxn modelId="{ACD55D9C-C289-487A-8B46-6858BD94C398}" type="presParOf" srcId="{C20D3506-B6C0-4080-ACE1-6C6EFFCE25C6}" destId="{DD52C0F4-9DF3-4F5A-8B0C-905BF87E21F9}" srcOrd="0" destOrd="0" presId="urn:microsoft.com/office/officeart/2005/8/layout/vList3"/>
    <dgm:cxn modelId="{1389B5EC-C3F6-4D8D-929C-FD732ADBE535}" type="presParOf" srcId="{C20D3506-B6C0-4080-ACE1-6C6EFFCE25C6}" destId="{FE0BBB70-5BA1-4D4E-9BB0-8546E8300403}" srcOrd="1" destOrd="0" presId="urn:microsoft.com/office/officeart/2005/8/layout/vList3"/>
    <dgm:cxn modelId="{50DE7058-26E2-4BE8-B26B-95C873D10857}" type="presParOf" srcId="{7E0B5520-FF49-4A13-9ADE-F79B0A1CDF20}" destId="{5FDBA255-D7AB-4DFD-B974-A265F29D6CDE}" srcOrd="5" destOrd="0" presId="urn:microsoft.com/office/officeart/2005/8/layout/vList3"/>
    <dgm:cxn modelId="{8FAEC2F4-C035-4453-9F2D-D3EB3C35BCA0}" type="presParOf" srcId="{7E0B5520-FF49-4A13-9ADE-F79B0A1CDF20}" destId="{9215E0BF-3224-4861-BF37-E6967E62E601}" srcOrd="6" destOrd="0" presId="urn:microsoft.com/office/officeart/2005/8/layout/vList3"/>
    <dgm:cxn modelId="{493D84DB-BCBA-46A8-8CE2-53174FFB9F14}" type="presParOf" srcId="{9215E0BF-3224-4861-BF37-E6967E62E601}" destId="{948456F2-F9FE-4B6A-96ED-6075595150D1}" srcOrd="0" destOrd="0" presId="urn:microsoft.com/office/officeart/2005/8/layout/vList3"/>
    <dgm:cxn modelId="{EEA3526D-FBB9-4863-AB64-CB8CA904E731}" type="presParOf" srcId="{9215E0BF-3224-4861-BF37-E6967E62E601}" destId="{5E1868B8-FC51-4EB0-8414-ABD3ADB79DE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794AD82-1A33-459F-AEB7-8C4CE648F24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9B6AA6C-8550-4AE4-8270-121A60B0BDF8}">
      <dgm:prSet/>
      <dgm:spPr/>
      <dgm:t>
        <a:bodyPr/>
        <a:lstStyle/>
        <a:p>
          <a:pPr algn="ctr" rtl="0"/>
          <a:r>
            <a:rPr lang="en-US" dirty="0" smtClean="0"/>
            <a:t>Bonk’s 3-P’s in Education	</a:t>
          </a:r>
          <a:endParaRPr lang="en-US" dirty="0"/>
        </a:p>
      </dgm:t>
    </dgm:pt>
    <dgm:pt modelId="{38030949-EC12-4EE7-B43D-A799B85855E6}" type="parTrans" cxnId="{2E0DD8EE-6614-4C28-8B23-CC152D302008}">
      <dgm:prSet/>
      <dgm:spPr/>
      <dgm:t>
        <a:bodyPr/>
        <a:lstStyle/>
        <a:p>
          <a:endParaRPr lang="en-US"/>
        </a:p>
      </dgm:t>
    </dgm:pt>
    <dgm:pt modelId="{E288E999-7F8D-49E2-B2D4-2499815DF0E9}" type="sibTrans" cxnId="{2E0DD8EE-6614-4C28-8B23-CC152D302008}">
      <dgm:prSet/>
      <dgm:spPr/>
      <dgm:t>
        <a:bodyPr/>
        <a:lstStyle/>
        <a:p>
          <a:endParaRPr lang="en-US"/>
        </a:p>
      </dgm:t>
    </dgm:pt>
    <dgm:pt modelId="{8A93FB35-616B-4D8F-A509-910E048DB29A}" type="pres">
      <dgm:prSet presAssocID="{0794AD82-1A33-459F-AEB7-8C4CE648F249}" presName="linear" presStyleCnt="0">
        <dgm:presLayoutVars>
          <dgm:animLvl val="lvl"/>
          <dgm:resizeHandles val="exact"/>
        </dgm:presLayoutVars>
      </dgm:prSet>
      <dgm:spPr/>
    </dgm:pt>
    <dgm:pt modelId="{9F0C4BFD-6221-4C29-B6A1-675B6B6FE1E4}" type="pres">
      <dgm:prSet presAssocID="{49B6AA6C-8550-4AE4-8270-121A60B0BDF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51B3622-BB65-4834-9D63-2E1A04E1BF31}" type="presOf" srcId="{0794AD82-1A33-459F-AEB7-8C4CE648F249}" destId="{8A93FB35-616B-4D8F-A509-910E048DB29A}" srcOrd="0" destOrd="0" presId="urn:microsoft.com/office/officeart/2005/8/layout/vList2"/>
    <dgm:cxn modelId="{739F8FD8-40A4-4540-B2B8-EE8A8881880C}" type="presOf" srcId="{49B6AA6C-8550-4AE4-8270-121A60B0BDF8}" destId="{9F0C4BFD-6221-4C29-B6A1-675B6B6FE1E4}" srcOrd="0" destOrd="0" presId="urn:microsoft.com/office/officeart/2005/8/layout/vList2"/>
    <dgm:cxn modelId="{2E0DD8EE-6614-4C28-8B23-CC152D302008}" srcId="{0794AD82-1A33-459F-AEB7-8C4CE648F249}" destId="{49B6AA6C-8550-4AE4-8270-121A60B0BDF8}" srcOrd="0" destOrd="0" parTransId="{38030949-EC12-4EE7-B43D-A799B85855E6}" sibTransId="{E288E999-7F8D-49E2-B2D4-2499815DF0E9}"/>
    <dgm:cxn modelId="{538313CE-DBFC-4780-A900-825884D3B01D}" type="presParOf" srcId="{8A93FB35-616B-4D8F-A509-910E048DB29A}" destId="{9F0C4BFD-6221-4C29-B6A1-675B6B6FE1E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6441DEDE-8ABF-4540-8F26-FDE02816AEAF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5D013DA-C908-4D87-A967-75CB215720BA}">
      <dgm:prSet custT="1"/>
      <dgm:spPr/>
      <dgm:t>
        <a:bodyPr/>
        <a:lstStyle/>
        <a:p>
          <a:pPr rtl="0"/>
          <a:r>
            <a:rPr lang="en-US" sz="4800" b="1" dirty="0" smtClean="0"/>
            <a:t>P</a:t>
          </a:r>
          <a:r>
            <a:rPr lang="en-US" sz="3700" dirty="0" smtClean="0"/>
            <a:t>ages of content</a:t>
          </a:r>
          <a:endParaRPr lang="en-US" sz="3700" dirty="0"/>
        </a:p>
      </dgm:t>
    </dgm:pt>
    <dgm:pt modelId="{6CB49F4A-FC15-47DB-AE24-08D9707B08CF}" type="parTrans" cxnId="{112BD549-54E5-4DE4-A819-01DFEF7B8566}">
      <dgm:prSet/>
      <dgm:spPr/>
      <dgm:t>
        <a:bodyPr/>
        <a:lstStyle/>
        <a:p>
          <a:endParaRPr lang="en-US"/>
        </a:p>
      </dgm:t>
    </dgm:pt>
    <dgm:pt modelId="{9D01BC8C-E282-4587-BB33-360AB15336B9}" type="sibTrans" cxnId="{112BD549-54E5-4DE4-A819-01DFEF7B8566}">
      <dgm:prSet/>
      <dgm:spPr/>
      <dgm:t>
        <a:bodyPr/>
        <a:lstStyle/>
        <a:p>
          <a:endParaRPr lang="en-US"/>
        </a:p>
      </dgm:t>
    </dgm:pt>
    <dgm:pt modelId="{3CFE3EF0-0C2D-4BD7-ADA1-F61707ED2319}">
      <dgm:prSet custT="1"/>
      <dgm:spPr/>
      <dgm:t>
        <a:bodyPr/>
        <a:lstStyle/>
        <a:p>
          <a:pPr rtl="0"/>
          <a:r>
            <a:rPr lang="en-US" sz="5400" b="1" dirty="0" smtClean="0"/>
            <a:t>P</a:t>
          </a:r>
          <a:r>
            <a:rPr lang="en-US" sz="3700" dirty="0" smtClean="0"/>
            <a:t>iping for the content to run through</a:t>
          </a:r>
          <a:endParaRPr lang="en-US" sz="3700" dirty="0"/>
        </a:p>
      </dgm:t>
    </dgm:pt>
    <dgm:pt modelId="{4B23F5A5-D8BE-4013-8F55-4F919AC3BF8B}" type="parTrans" cxnId="{20E54534-A031-497E-9D5C-F86E39596DC8}">
      <dgm:prSet/>
      <dgm:spPr/>
      <dgm:t>
        <a:bodyPr/>
        <a:lstStyle/>
        <a:p>
          <a:endParaRPr lang="en-US"/>
        </a:p>
      </dgm:t>
    </dgm:pt>
    <dgm:pt modelId="{46742A44-FC38-46AC-ABE1-73285212FAD7}" type="sibTrans" cxnId="{20E54534-A031-497E-9D5C-F86E39596DC8}">
      <dgm:prSet/>
      <dgm:spPr/>
      <dgm:t>
        <a:bodyPr/>
        <a:lstStyle/>
        <a:p>
          <a:endParaRPr lang="en-US"/>
        </a:p>
      </dgm:t>
    </dgm:pt>
    <dgm:pt modelId="{64D0DC5F-526C-407D-AD47-64245E7A1AA2}">
      <dgm:prSet custT="1"/>
      <dgm:spPr/>
      <dgm:t>
        <a:bodyPr/>
        <a:lstStyle/>
        <a:p>
          <a:pPr rtl="0"/>
          <a:r>
            <a:rPr lang="en-US" sz="5400" b="1" dirty="0" smtClean="0"/>
            <a:t>P</a:t>
          </a:r>
          <a:r>
            <a:rPr lang="en-US" sz="3700" dirty="0" smtClean="0"/>
            <a:t>articipatory learning culture</a:t>
          </a:r>
          <a:endParaRPr lang="en-US" sz="3700" dirty="0"/>
        </a:p>
      </dgm:t>
    </dgm:pt>
    <dgm:pt modelId="{A58B32E9-5B5D-4971-9823-C44B4EDD10E3}" type="parTrans" cxnId="{C011B7F4-06C4-42B9-B74D-8A9772D986D1}">
      <dgm:prSet/>
      <dgm:spPr/>
      <dgm:t>
        <a:bodyPr/>
        <a:lstStyle/>
        <a:p>
          <a:endParaRPr lang="en-US"/>
        </a:p>
      </dgm:t>
    </dgm:pt>
    <dgm:pt modelId="{3FB777FF-7F83-40C0-BCA3-7059D202E5D2}" type="sibTrans" cxnId="{C011B7F4-06C4-42B9-B74D-8A9772D986D1}">
      <dgm:prSet/>
      <dgm:spPr/>
      <dgm:t>
        <a:bodyPr/>
        <a:lstStyle/>
        <a:p>
          <a:endParaRPr lang="en-US"/>
        </a:p>
      </dgm:t>
    </dgm:pt>
    <dgm:pt modelId="{BDC13743-1B9B-41E0-81E4-FCB3B7B4E2C2}" type="pres">
      <dgm:prSet presAssocID="{6441DEDE-8ABF-4540-8F26-FDE02816AEAF}" presName="linearFlow" presStyleCnt="0">
        <dgm:presLayoutVars>
          <dgm:dir/>
          <dgm:resizeHandles val="exact"/>
        </dgm:presLayoutVars>
      </dgm:prSet>
      <dgm:spPr/>
    </dgm:pt>
    <dgm:pt modelId="{856AB2A5-7EF8-4C96-87A1-41B51813E850}" type="pres">
      <dgm:prSet presAssocID="{C5D013DA-C908-4D87-A967-75CB215720BA}" presName="composite" presStyleCnt="0"/>
      <dgm:spPr/>
    </dgm:pt>
    <dgm:pt modelId="{949CCC0C-765F-4867-8118-A449E04869C3}" type="pres">
      <dgm:prSet presAssocID="{C5D013DA-C908-4D87-A967-75CB215720BA}" presName="imgShp" presStyleLbl="fgImgPlace1" presStyleIdx="0" presStyleCnt="3"/>
      <dgm:spPr/>
    </dgm:pt>
    <dgm:pt modelId="{4C1CDEF6-24FB-42B2-9170-B11964A6398F}" type="pres">
      <dgm:prSet presAssocID="{C5D013DA-C908-4D87-A967-75CB215720BA}" presName="txShp" presStyleLbl="node1" presStyleIdx="0" presStyleCnt="3">
        <dgm:presLayoutVars>
          <dgm:bulletEnabled val="1"/>
        </dgm:presLayoutVars>
      </dgm:prSet>
      <dgm:spPr/>
    </dgm:pt>
    <dgm:pt modelId="{39E61A52-8218-4DFF-9FBD-139CC8FFE1EE}" type="pres">
      <dgm:prSet presAssocID="{9D01BC8C-E282-4587-BB33-360AB15336B9}" presName="spacing" presStyleCnt="0"/>
      <dgm:spPr/>
    </dgm:pt>
    <dgm:pt modelId="{391242E2-4B7B-4343-8EE8-3CD70E5A63AE}" type="pres">
      <dgm:prSet presAssocID="{3CFE3EF0-0C2D-4BD7-ADA1-F61707ED2319}" presName="composite" presStyleCnt="0"/>
      <dgm:spPr/>
    </dgm:pt>
    <dgm:pt modelId="{A2F3E08C-006A-4A1B-BBA7-DB1A4B9E6756}" type="pres">
      <dgm:prSet presAssocID="{3CFE3EF0-0C2D-4BD7-ADA1-F61707ED2319}" presName="imgShp" presStyleLbl="fgImgPlace1" presStyleIdx="1" presStyleCnt="3"/>
      <dgm:spPr/>
    </dgm:pt>
    <dgm:pt modelId="{635F7346-592F-4E2D-B138-0B68D8642403}" type="pres">
      <dgm:prSet presAssocID="{3CFE3EF0-0C2D-4BD7-ADA1-F61707ED2319}" presName="txShp" presStyleLbl="node1" presStyleIdx="1" presStyleCnt="3">
        <dgm:presLayoutVars>
          <dgm:bulletEnabled val="1"/>
        </dgm:presLayoutVars>
      </dgm:prSet>
      <dgm:spPr/>
    </dgm:pt>
    <dgm:pt modelId="{63F33D3D-ADE0-4E55-973D-66F3FC84B087}" type="pres">
      <dgm:prSet presAssocID="{46742A44-FC38-46AC-ABE1-73285212FAD7}" presName="spacing" presStyleCnt="0"/>
      <dgm:spPr/>
    </dgm:pt>
    <dgm:pt modelId="{6F6EE8E4-E5E6-4279-BAD4-A45FF1825906}" type="pres">
      <dgm:prSet presAssocID="{64D0DC5F-526C-407D-AD47-64245E7A1AA2}" presName="composite" presStyleCnt="0"/>
      <dgm:spPr/>
    </dgm:pt>
    <dgm:pt modelId="{E984DE53-0994-471A-BCDF-785DD45C50E8}" type="pres">
      <dgm:prSet presAssocID="{64D0DC5F-526C-407D-AD47-64245E7A1AA2}" presName="imgShp" presStyleLbl="fgImgPlace1" presStyleIdx="2" presStyleCnt="3"/>
      <dgm:spPr/>
    </dgm:pt>
    <dgm:pt modelId="{CFD9AC3D-E5E2-46FF-9F66-F57D9DFE27FB}" type="pres">
      <dgm:prSet presAssocID="{64D0DC5F-526C-407D-AD47-64245E7A1AA2}" presName="txShp" presStyleLbl="node1" presStyleIdx="2" presStyleCnt="3">
        <dgm:presLayoutVars>
          <dgm:bulletEnabled val="1"/>
        </dgm:presLayoutVars>
      </dgm:prSet>
      <dgm:spPr/>
    </dgm:pt>
  </dgm:ptLst>
  <dgm:cxnLst>
    <dgm:cxn modelId="{9B36CB51-5600-4BA0-B20C-0E2DD533F07C}" type="presOf" srcId="{3CFE3EF0-0C2D-4BD7-ADA1-F61707ED2319}" destId="{635F7346-592F-4E2D-B138-0B68D8642403}" srcOrd="0" destOrd="0" presId="urn:microsoft.com/office/officeart/2005/8/layout/vList3"/>
    <dgm:cxn modelId="{17E5C293-7822-47EE-915F-5B14CAC882B2}" type="presOf" srcId="{6441DEDE-8ABF-4540-8F26-FDE02816AEAF}" destId="{BDC13743-1B9B-41E0-81E4-FCB3B7B4E2C2}" srcOrd="0" destOrd="0" presId="urn:microsoft.com/office/officeart/2005/8/layout/vList3"/>
    <dgm:cxn modelId="{20E54534-A031-497E-9D5C-F86E39596DC8}" srcId="{6441DEDE-8ABF-4540-8F26-FDE02816AEAF}" destId="{3CFE3EF0-0C2D-4BD7-ADA1-F61707ED2319}" srcOrd="1" destOrd="0" parTransId="{4B23F5A5-D8BE-4013-8F55-4F919AC3BF8B}" sibTransId="{46742A44-FC38-46AC-ABE1-73285212FAD7}"/>
    <dgm:cxn modelId="{0D4161BB-AFB5-48D5-9554-004C9FAF9255}" type="presOf" srcId="{C5D013DA-C908-4D87-A967-75CB215720BA}" destId="{4C1CDEF6-24FB-42B2-9170-B11964A6398F}" srcOrd="0" destOrd="0" presId="urn:microsoft.com/office/officeart/2005/8/layout/vList3"/>
    <dgm:cxn modelId="{C011B7F4-06C4-42B9-B74D-8A9772D986D1}" srcId="{6441DEDE-8ABF-4540-8F26-FDE02816AEAF}" destId="{64D0DC5F-526C-407D-AD47-64245E7A1AA2}" srcOrd="2" destOrd="0" parTransId="{A58B32E9-5B5D-4971-9823-C44B4EDD10E3}" sibTransId="{3FB777FF-7F83-40C0-BCA3-7059D202E5D2}"/>
    <dgm:cxn modelId="{112BD549-54E5-4DE4-A819-01DFEF7B8566}" srcId="{6441DEDE-8ABF-4540-8F26-FDE02816AEAF}" destId="{C5D013DA-C908-4D87-A967-75CB215720BA}" srcOrd="0" destOrd="0" parTransId="{6CB49F4A-FC15-47DB-AE24-08D9707B08CF}" sibTransId="{9D01BC8C-E282-4587-BB33-360AB15336B9}"/>
    <dgm:cxn modelId="{2EE2EB56-CA1E-41FC-8C6F-B4038F80E671}" type="presOf" srcId="{64D0DC5F-526C-407D-AD47-64245E7A1AA2}" destId="{CFD9AC3D-E5E2-46FF-9F66-F57D9DFE27FB}" srcOrd="0" destOrd="0" presId="urn:microsoft.com/office/officeart/2005/8/layout/vList3"/>
    <dgm:cxn modelId="{169C10C2-DEEA-4D77-A95F-88524E9B8BC0}" type="presParOf" srcId="{BDC13743-1B9B-41E0-81E4-FCB3B7B4E2C2}" destId="{856AB2A5-7EF8-4C96-87A1-41B51813E850}" srcOrd="0" destOrd="0" presId="urn:microsoft.com/office/officeart/2005/8/layout/vList3"/>
    <dgm:cxn modelId="{BA20F5B8-E94F-426B-B327-BE2170353537}" type="presParOf" srcId="{856AB2A5-7EF8-4C96-87A1-41B51813E850}" destId="{949CCC0C-765F-4867-8118-A449E04869C3}" srcOrd="0" destOrd="0" presId="urn:microsoft.com/office/officeart/2005/8/layout/vList3"/>
    <dgm:cxn modelId="{BD0F52EC-65B1-4AA3-9B4E-240F468F4F4F}" type="presParOf" srcId="{856AB2A5-7EF8-4C96-87A1-41B51813E850}" destId="{4C1CDEF6-24FB-42B2-9170-B11964A6398F}" srcOrd="1" destOrd="0" presId="urn:microsoft.com/office/officeart/2005/8/layout/vList3"/>
    <dgm:cxn modelId="{A76FD9F8-4202-4C86-95BF-88DD67513424}" type="presParOf" srcId="{BDC13743-1B9B-41E0-81E4-FCB3B7B4E2C2}" destId="{39E61A52-8218-4DFF-9FBD-139CC8FFE1EE}" srcOrd="1" destOrd="0" presId="urn:microsoft.com/office/officeart/2005/8/layout/vList3"/>
    <dgm:cxn modelId="{E3D22BF8-0C14-48DE-AABF-57DEC8C4ADEB}" type="presParOf" srcId="{BDC13743-1B9B-41E0-81E4-FCB3B7B4E2C2}" destId="{391242E2-4B7B-4343-8EE8-3CD70E5A63AE}" srcOrd="2" destOrd="0" presId="urn:microsoft.com/office/officeart/2005/8/layout/vList3"/>
    <dgm:cxn modelId="{652A82FA-01A7-4CBD-89C0-6788AAACDDD6}" type="presParOf" srcId="{391242E2-4B7B-4343-8EE8-3CD70E5A63AE}" destId="{A2F3E08C-006A-4A1B-BBA7-DB1A4B9E6756}" srcOrd="0" destOrd="0" presId="urn:microsoft.com/office/officeart/2005/8/layout/vList3"/>
    <dgm:cxn modelId="{47915EB7-D153-4B73-AEED-9C5547E6B3EC}" type="presParOf" srcId="{391242E2-4B7B-4343-8EE8-3CD70E5A63AE}" destId="{635F7346-592F-4E2D-B138-0B68D8642403}" srcOrd="1" destOrd="0" presId="urn:microsoft.com/office/officeart/2005/8/layout/vList3"/>
    <dgm:cxn modelId="{1E073BA5-9DB3-4CF9-8A9E-75140F9F4E8C}" type="presParOf" srcId="{BDC13743-1B9B-41E0-81E4-FCB3B7B4E2C2}" destId="{63F33D3D-ADE0-4E55-973D-66F3FC84B087}" srcOrd="3" destOrd="0" presId="urn:microsoft.com/office/officeart/2005/8/layout/vList3"/>
    <dgm:cxn modelId="{6F18A232-3344-498D-9EAC-961A8D7A732C}" type="presParOf" srcId="{BDC13743-1B9B-41E0-81E4-FCB3B7B4E2C2}" destId="{6F6EE8E4-E5E6-4279-BAD4-A45FF1825906}" srcOrd="4" destOrd="0" presId="urn:microsoft.com/office/officeart/2005/8/layout/vList3"/>
    <dgm:cxn modelId="{F3F066F5-8E9F-4592-B108-F200DAB1E25F}" type="presParOf" srcId="{6F6EE8E4-E5E6-4279-BAD4-A45FF1825906}" destId="{E984DE53-0994-471A-BCDF-785DD45C50E8}" srcOrd="0" destOrd="0" presId="urn:microsoft.com/office/officeart/2005/8/layout/vList3"/>
    <dgm:cxn modelId="{A8398B20-19AF-4281-A87E-1928D667971C}" type="presParOf" srcId="{6F6EE8E4-E5E6-4279-BAD4-A45FF1825906}" destId="{CFD9AC3D-E5E2-46FF-9F66-F57D9DFE27F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4BF3A2BB-C6BE-49CB-B521-BFF140E618D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7F1B24B-398B-4459-B2CA-D86F9854555E}">
      <dgm:prSet/>
      <dgm:spPr/>
      <dgm:t>
        <a:bodyPr/>
        <a:lstStyle/>
        <a:p>
          <a:pPr rtl="0"/>
          <a:r>
            <a:rPr lang="en-US" dirty="0" smtClean="0"/>
            <a:t>Changes in the 21</a:t>
          </a:r>
          <a:r>
            <a:rPr lang="en-US" baseline="30000" dirty="0" smtClean="0"/>
            <a:t>st</a:t>
          </a:r>
          <a:r>
            <a:rPr lang="en-US" dirty="0" smtClean="0"/>
            <a:t> Century</a:t>
          </a:r>
          <a:endParaRPr lang="en-US" dirty="0"/>
        </a:p>
      </dgm:t>
    </dgm:pt>
    <dgm:pt modelId="{600421FE-1705-4270-A676-FA8A168A7C18}" type="parTrans" cxnId="{5459BAB8-4186-447F-A1B9-8500583043DA}">
      <dgm:prSet/>
      <dgm:spPr/>
      <dgm:t>
        <a:bodyPr/>
        <a:lstStyle/>
        <a:p>
          <a:endParaRPr lang="en-US"/>
        </a:p>
      </dgm:t>
    </dgm:pt>
    <dgm:pt modelId="{0EE9905A-5B83-46A3-B209-3FEFAF7EBB99}" type="sibTrans" cxnId="{5459BAB8-4186-447F-A1B9-8500583043DA}">
      <dgm:prSet/>
      <dgm:spPr/>
      <dgm:t>
        <a:bodyPr/>
        <a:lstStyle/>
        <a:p>
          <a:endParaRPr lang="en-US"/>
        </a:p>
      </dgm:t>
    </dgm:pt>
    <dgm:pt modelId="{7047482B-026B-4B53-8254-2A5BDEF441CF}" type="pres">
      <dgm:prSet presAssocID="{4BF3A2BB-C6BE-49CB-B521-BFF140E618D1}" presName="linear" presStyleCnt="0">
        <dgm:presLayoutVars>
          <dgm:animLvl val="lvl"/>
          <dgm:resizeHandles val="exact"/>
        </dgm:presLayoutVars>
      </dgm:prSet>
      <dgm:spPr/>
    </dgm:pt>
    <dgm:pt modelId="{4D139784-22EF-4B8D-957A-318896BBC30E}" type="pres">
      <dgm:prSet presAssocID="{B7F1B24B-398B-4459-B2CA-D86F9854555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459BAB8-4186-447F-A1B9-8500583043DA}" srcId="{4BF3A2BB-C6BE-49CB-B521-BFF140E618D1}" destId="{B7F1B24B-398B-4459-B2CA-D86F9854555E}" srcOrd="0" destOrd="0" parTransId="{600421FE-1705-4270-A676-FA8A168A7C18}" sibTransId="{0EE9905A-5B83-46A3-B209-3FEFAF7EBB99}"/>
    <dgm:cxn modelId="{E0F023EA-AB8B-4DF5-B7E8-B5679AE98CDC}" type="presOf" srcId="{4BF3A2BB-C6BE-49CB-B521-BFF140E618D1}" destId="{7047482B-026B-4B53-8254-2A5BDEF441CF}" srcOrd="0" destOrd="0" presId="urn:microsoft.com/office/officeart/2005/8/layout/vList2"/>
    <dgm:cxn modelId="{29824E92-BE59-4611-8E63-C7137AE72A06}" type="presOf" srcId="{B7F1B24B-398B-4459-B2CA-D86F9854555E}" destId="{4D139784-22EF-4B8D-957A-318896BBC30E}" srcOrd="0" destOrd="0" presId="urn:microsoft.com/office/officeart/2005/8/layout/vList2"/>
    <dgm:cxn modelId="{C4738B96-1DE1-4E46-ADA8-9DDF45A34DDB}" type="presParOf" srcId="{7047482B-026B-4B53-8254-2A5BDEF441CF}" destId="{4D139784-22EF-4B8D-957A-318896BBC3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802431EC-455F-446B-8BE8-C1CCBE658A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0EF02D-77AF-410E-8A13-D4D7BE705E17}">
      <dgm:prSet/>
      <dgm:spPr/>
      <dgm:t>
        <a:bodyPr/>
        <a:lstStyle/>
        <a:p>
          <a:pPr rtl="0"/>
          <a:r>
            <a:rPr lang="en-US" b="1" dirty="0" smtClean="0"/>
            <a:t>For Changes to Occur…</a:t>
          </a:r>
          <a:endParaRPr lang="en-US" b="1" dirty="0"/>
        </a:p>
      </dgm:t>
    </dgm:pt>
    <dgm:pt modelId="{E3E39FD3-809A-4892-A466-B56D35114D55}" type="parTrans" cxnId="{90484F60-09F9-4ED8-94DE-FC3CA3B8445B}">
      <dgm:prSet/>
      <dgm:spPr/>
      <dgm:t>
        <a:bodyPr/>
        <a:lstStyle/>
        <a:p>
          <a:endParaRPr lang="en-US"/>
        </a:p>
      </dgm:t>
    </dgm:pt>
    <dgm:pt modelId="{9630AEBB-5316-40E2-A47E-9FE5615C610F}" type="sibTrans" cxnId="{90484F60-09F9-4ED8-94DE-FC3CA3B8445B}">
      <dgm:prSet/>
      <dgm:spPr/>
      <dgm:t>
        <a:bodyPr/>
        <a:lstStyle/>
        <a:p>
          <a:endParaRPr lang="en-US"/>
        </a:p>
      </dgm:t>
    </dgm:pt>
    <dgm:pt modelId="{75740BBC-50F8-4595-9BAF-7D9311E6BB65}" type="pres">
      <dgm:prSet presAssocID="{802431EC-455F-446B-8BE8-C1CCBE658A6C}" presName="linear" presStyleCnt="0">
        <dgm:presLayoutVars>
          <dgm:animLvl val="lvl"/>
          <dgm:resizeHandles val="exact"/>
        </dgm:presLayoutVars>
      </dgm:prSet>
      <dgm:spPr/>
    </dgm:pt>
    <dgm:pt modelId="{D384DA47-51D7-4D5B-AA9C-D2C0CC897F24}" type="pres">
      <dgm:prSet presAssocID="{CD0EF02D-77AF-410E-8A13-D4D7BE705E1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90484F60-09F9-4ED8-94DE-FC3CA3B8445B}" srcId="{802431EC-455F-446B-8BE8-C1CCBE658A6C}" destId="{CD0EF02D-77AF-410E-8A13-D4D7BE705E17}" srcOrd="0" destOrd="0" parTransId="{E3E39FD3-809A-4892-A466-B56D35114D55}" sibTransId="{9630AEBB-5316-40E2-A47E-9FE5615C610F}"/>
    <dgm:cxn modelId="{9A060725-2EFF-4CC8-BCD2-70D3B53F1A09}" type="presOf" srcId="{CD0EF02D-77AF-410E-8A13-D4D7BE705E17}" destId="{D384DA47-51D7-4D5B-AA9C-D2C0CC897F24}" srcOrd="0" destOrd="0" presId="urn:microsoft.com/office/officeart/2005/8/layout/vList2"/>
    <dgm:cxn modelId="{02436244-66A8-4A70-9D01-30233BA26A1D}" type="presOf" srcId="{802431EC-455F-446B-8BE8-C1CCBE658A6C}" destId="{75740BBC-50F8-4595-9BAF-7D9311E6BB65}" srcOrd="0" destOrd="0" presId="urn:microsoft.com/office/officeart/2005/8/layout/vList2"/>
    <dgm:cxn modelId="{4AF285C9-8624-4D73-B642-22446E6E244B}" type="presParOf" srcId="{75740BBC-50F8-4595-9BAF-7D9311E6BB65}" destId="{D384DA47-51D7-4D5B-AA9C-D2C0CC897F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02431EC-455F-446B-8BE8-C1CCBE658A6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0EF02D-77AF-410E-8A13-D4D7BE705E17}">
      <dgm:prSet/>
      <dgm:spPr/>
      <dgm:t>
        <a:bodyPr/>
        <a:lstStyle/>
        <a:p>
          <a:pPr rtl="0"/>
          <a:r>
            <a:rPr lang="en-US" b="1" dirty="0" smtClean="0"/>
            <a:t>Changes have already occurred!!</a:t>
          </a:r>
          <a:endParaRPr lang="en-US" b="1" dirty="0"/>
        </a:p>
      </dgm:t>
    </dgm:pt>
    <dgm:pt modelId="{E3E39FD3-809A-4892-A466-B56D35114D55}" type="parTrans" cxnId="{90484F60-09F9-4ED8-94DE-FC3CA3B8445B}">
      <dgm:prSet/>
      <dgm:spPr/>
      <dgm:t>
        <a:bodyPr/>
        <a:lstStyle/>
        <a:p>
          <a:endParaRPr lang="en-US"/>
        </a:p>
      </dgm:t>
    </dgm:pt>
    <dgm:pt modelId="{9630AEBB-5316-40E2-A47E-9FE5615C610F}" type="sibTrans" cxnId="{90484F60-09F9-4ED8-94DE-FC3CA3B8445B}">
      <dgm:prSet/>
      <dgm:spPr/>
      <dgm:t>
        <a:bodyPr/>
        <a:lstStyle/>
        <a:p>
          <a:endParaRPr lang="en-US"/>
        </a:p>
      </dgm:t>
    </dgm:pt>
    <dgm:pt modelId="{75740BBC-50F8-4595-9BAF-7D9311E6BB65}" type="pres">
      <dgm:prSet presAssocID="{802431EC-455F-446B-8BE8-C1CCBE658A6C}" presName="linear" presStyleCnt="0">
        <dgm:presLayoutVars>
          <dgm:animLvl val="lvl"/>
          <dgm:resizeHandles val="exact"/>
        </dgm:presLayoutVars>
      </dgm:prSet>
      <dgm:spPr/>
    </dgm:pt>
    <dgm:pt modelId="{D384DA47-51D7-4D5B-AA9C-D2C0CC897F24}" type="pres">
      <dgm:prSet presAssocID="{CD0EF02D-77AF-410E-8A13-D4D7BE705E17}" presName="parentText" presStyleLbl="node1" presStyleIdx="0" presStyleCnt="1" custLinFactNeighborX="9804" custLinFactNeighborY="-76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484F60-09F9-4ED8-94DE-FC3CA3B8445B}" srcId="{802431EC-455F-446B-8BE8-C1CCBE658A6C}" destId="{CD0EF02D-77AF-410E-8A13-D4D7BE705E17}" srcOrd="0" destOrd="0" parTransId="{E3E39FD3-809A-4892-A466-B56D35114D55}" sibTransId="{9630AEBB-5316-40E2-A47E-9FE5615C610F}"/>
    <dgm:cxn modelId="{3D2C6C28-ECA5-4FB2-8644-0904BE91110D}" type="presOf" srcId="{802431EC-455F-446B-8BE8-C1CCBE658A6C}" destId="{75740BBC-50F8-4595-9BAF-7D9311E6BB65}" srcOrd="0" destOrd="0" presId="urn:microsoft.com/office/officeart/2005/8/layout/vList2"/>
    <dgm:cxn modelId="{C795D413-A7BE-472B-AC46-87B6DC2337D5}" type="presOf" srcId="{CD0EF02D-77AF-410E-8A13-D4D7BE705E17}" destId="{D384DA47-51D7-4D5B-AA9C-D2C0CC897F24}" srcOrd="0" destOrd="0" presId="urn:microsoft.com/office/officeart/2005/8/layout/vList2"/>
    <dgm:cxn modelId="{438C9C5C-FB3D-4207-87F0-B1EFFC05F796}" type="presParOf" srcId="{75740BBC-50F8-4595-9BAF-7D9311E6BB65}" destId="{D384DA47-51D7-4D5B-AA9C-D2C0CC897F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A464681A-33F8-4A5A-BEC8-92A1773ACE59}" type="presOf" srcId="{7E58488A-C12B-40A2-87BF-8304B7B11156}" destId="{CEE29C12-5A8D-4810-95DF-294C66C5FFBF}" srcOrd="0" destOrd="0" presId="urn:microsoft.com/office/officeart/2005/8/layout/vList2"/>
    <dgm:cxn modelId="{17D8441B-7333-4DCC-AF5A-0A18A7EB1C80}" type="presOf" srcId="{B4A622A8-C2A4-4BF2-AABB-CC13178AFA6E}" destId="{D683CC8B-F8AA-4B2A-85AD-32ABAB3EE6E2}" srcOrd="0" destOrd="0" presId="urn:microsoft.com/office/officeart/2005/8/layout/vList2"/>
    <dgm:cxn modelId="{D01CF302-9255-424F-BB8A-7612098D2072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28443794-A3B5-46C1-80AB-CB348295D13B}" type="doc">
      <dgm:prSet loTypeId="urn:microsoft.com/office/officeart/2005/8/layout/target3" loCatId="relationship" qsTypeId="urn:microsoft.com/office/officeart/2005/8/quickstyle/3d5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6ECBCAF-ADD5-482E-8F07-9504B263174A}">
      <dgm:prSet custT="1"/>
      <dgm:spPr/>
      <dgm:t>
        <a:bodyPr/>
        <a:lstStyle/>
        <a:p>
          <a:pPr rtl="0"/>
          <a:r>
            <a:rPr lang="en-US" sz="2400" b="1" dirty="0" smtClean="0"/>
            <a:t>The learning technologies of today </a:t>
          </a:r>
          <a:endParaRPr lang="en-US" sz="2400" b="1" dirty="0"/>
        </a:p>
      </dgm:t>
    </dgm:pt>
    <dgm:pt modelId="{1D70270A-4492-40BB-BFAF-19667A9D298D}" type="parTrans" cxnId="{B330922D-F5C6-479C-A6B0-E357D179976D}">
      <dgm:prSet/>
      <dgm:spPr/>
      <dgm:t>
        <a:bodyPr/>
        <a:lstStyle/>
        <a:p>
          <a:endParaRPr lang="en-US"/>
        </a:p>
      </dgm:t>
    </dgm:pt>
    <dgm:pt modelId="{6C71AAD7-4E4F-4CBC-858C-C01E64C80688}" type="sibTrans" cxnId="{B330922D-F5C6-479C-A6B0-E357D179976D}">
      <dgm:prSet/>
      <dgm:spPr/>
      <dgm:t>
        <a:bodyPr/>
        <a:lstStyle/>
        <a:p>
          <a:endParaRPr lang="en-US"/>
        </a:p>
      </dgm:t>
    </dgm:pt>
    <dgm:pt modelId="{9C82C9DD-08CD-4E3B-8760-54B09AC01767}">
      <dgm:prSet/>
      <dgm:spPr/>
      <dgm:t>
        <a:bodyPr/>
        <a:lstStyle/>
        <a:p>
          <a:pPr rtl="0"/>
          <a:r>
            <a:rPr lang="en-US" b="1" dirty="0" smtClean="0"/>
            <a:t>not only extend the places and times in which learning can occur </a:t>
          </a:r>
          <a:endParaRPr lang="en-US" b="1" dirty="0"/>
        </a:p>
      </dgm:t>
    </dgm:pt>
    <dgm:pt modelId="{6112EA73-DEA5-41F5-A7E2-7FF2BA8FC4E8}" type="parTrans" cxnId="{0A445F09-F49D-4E88-9931-ADCE2AA17629}">
      <dgm:prSet/>
      <dgm:spPr/>
      <dgm:t>
        <a:bodyPr/>
        <a:lstStyle/>
        <a:p>
          <a:endParaRPr lang="en-US"/>
        </a:p>
      </dgm:t>
    </dgm:pt>
    <dgm:pt modelId="{CCCA1B53-FEDB-4706-AC23-998BA1BE5805}" type="sibTrans" cxnId="{0A445F09-F49D-4E88-9931-ADCE2AA17629}">
      <dgm:prSet/>
      <dgm:spPr/>
      <dgm:t>
        <a:bodyPr/>
        <a:lstStyle/>
        <a:p>
          <a:endParaRPr lang="en-US"/>
        </a:p>
      </dgm:t>
    </dgm:pt>
    <dgm:pt modelId="{C76F46B7-139C-4BAF-8817-FC5239E07178}">
      <dgm:prSet/>
      <dgm:spPr/>
      <dgm:t>
        <a:bodyPr/>
        <a:lstStyle/>
        <a:p>
          <a:pPr rtl="0"/>
          <a:r>
            <a:rPr lang="en-US" b="1" dirty="0" smtClean="0"/>
            <a:t>but also offer changes in the type of learning that is now possible </a:t>
          </a:r>
          <a:endParaRPr lang="en-US" b="1" dirty="0"/>
        </a:p>
      </dgm:t>
    </dgm:pt>
    <dgm:pt modelId="{E87861C5-F9BA-4503-B19B-2C99F0A8EB02}" type="parTrans" cxnId="{7109C127-B597-476C-BE3D-A6B199FC8749}">
      <dgm:prSet/>
      <dgm:spPr/>
      <dgm:t>
        <a:bodyPr/>
        <a:lstStyle/>
        <a:p>
          <a:endParaRPr lang="en-US"/>
        </a:p>
      </dgm:t>
    </dgm:pt>
    <dgm:pt modelId="{0FA772D4-014F-43F6-A162-D4E103BC6E02}" type="sibTrans" cxnId="{7109C127-B597-476C-BE3D-A6B199FC8749}">
      <dgm:prSet/>
      <dgm:spPr/>
      <dgm:t>
        <a:bodyPr/>
        <a:lstStyle/>
        <a:p>
          <a:endParaRPr lang="en-US"/>
        </a:p>
      </dgm:t>
    </dgm:pt>
    <dgm:pt modelId="{DD8E9689-0801-4D36-B3D6-1770E3A77620}">
      <dgm:prSet/>
      <dgm:spPr/>
      <dgm:t>
        <a:bodyPr/>
        <a:lstStyle/>
        <a:p>
          <a:pPr rtl="0"/>
          <a:r>
            <a:rPr lang="en-US" b="1" dirty="0" smtClean="0"/>
            <a:t>as well as the range and location of learners who can take advantage of them.</a:t>
          </a:r>
          <a:endParaRPr lang="en-US" b="1" dirty="0"/>
        </a:p>
      </dgm:t>
    </dgm:pt>
    <dgm:pt modelId="{1A2A6085-E98A-4103-A498-BA771BC23A4E}" type="parTrans" cxnId="{F118434B-B73B-4702-A46C-CE328A57BD14}">
      <dgm:prSet/>
      <dgm:spPr/>
      <dgm:t>
        <a:bodyPr/>
        <a:lstStyle/>
        <a:p>
          <a:endParaRPr lang="en-US"/>
        </a:p>
      </dgm:t>
    </dgm:pt>
    <dgm:pt modelId="{6AE2032D-CAFD-4E0D-8EEA-5C8F03174DF0}" type="sibTrans" cxnId="{F118434B-B73B-4702-A46C-CE328A57BD14}">
      <dgm:prSet/>
      <dgm:spPr/>
      <dgm:t>
        <a:bodyPr/>
        <a:lstStyle/>
        <a:p>
          <a:endParaRPr lang="en-US"/>
        </a:p>
      </dgm:t>
    </dgm:pt>
    <dgm:pt modelId="{85E2BAD3-9BBD-4AE1-8293-CF98D9A7ABE3}" type="pres">
      <dgm:prSet presAssocID="{28443794-A3B5-46C1-80AB-CB348295D13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BEF18F1-7F2C-44D5-B321-674C976ADDB2}" type="pres">
      <dgm:prSet presAssocID="{C6ECBCAF-ADD5-482E-8F07-9504B263174A}" presName="circle1" presStyleLbl="node1" presStyleIdx="0" presStyleCnt="4"/>
      <dgm:spPr/>
    </dgm:pt>
    <dgm:pt modelId="{9B091759-21CB-4B92-841E-640F7B808F2C}" type="pres">
      <dgm:prSet presAssocID="{C6ECBCAF-ADD5-482E-8F07-9504B263174A}" presName="space" presStyleCnt="0"/>
      <dgm:spPr/>
    </dgm:pt>
    <dgm:pt modelId="{54044EF6-B16A-4ADF-9988-71A34E370BF7}" type="pres">
      <dgm:prSet presAssocID="{C6ECBCAF-ADD5-482E-8F07-9504B263174A}" presName="rect1" presStyleLbl="alignAcc1" presStyleIdx="0" presStyleCnt="4"/>
      <dgm:spPr/>
    </dgm:pt>
    <dgm:pt modelId="{63E76AE6-8705-413A-9F3A-284146F6A238}" type="pres">
      <dgm:prSet presAssocID="{9C82C9DD-08CD-4E3B-8760-54B09AC01767}" presName="vertSpace2" presStyleLbl="node1" presStyleIdx="0" presStyleCnt="4"/>
      <dgm:spPr/>
    </dgm:pt>
    <dgm:pt modelId="{0DC0106B-02B3-4774-B8C8-B421573EC4C7}" type="pres">
      <dgm:prSet presAssocID="{9C82C9DD-08CD-4E3B-8760-54B09AC01767}" presName="circle2" presStyleLbl="node1" presStyleIdx="1" presStyleCnt="4"/>
      <dgm:spPr/>
    </dgm:pt>
    <dgm:pt modelId="{8BACB716-2B5C-4643-9875-FFB7B88F324C}" type="pres">
      <dgm:prSet presAssocID="{9C82C9DD-08CD-4E3B-8760-54B09AC01767}" presName="rect2" presStyleLbl="alignAcc1" presStyleIdx="1" presStyleCnt="4"/>
      <dgm:spPr/>
    </dgm:pt>
    <dgm:pt modelId="{17BE40C7-E4CB-48F0-B803-EEEF7A0B541B}" type="pres">
      <dgm:prSet presAssocID="{C76F46B7-139C-4BAF-8817-FC5239E07178}" presName="vertSpace3" presStyleLbl="node1" presStyleIdx="1" presStyleCnt="4"/>
      <dgm:spPr/>
    </dgm:pt>
    <dgm:pt modelId="{D9AD1FFD-ADFC-4A06-A4A7-9D92C15ACDF9}" type="pres">
      <dgm:prSet presAssocID="{C76F46B7-139C-4BAF-8817-FC5239E07178}" presName="circle3" presStyleLbl="node1" presStyleIdx="2" presStyleCnt="4"/>
      <dgm:spPr/>
    </dgm:pt>
    <dgm:pt modelId="{2E5C9973-938B-48F2-B484-A475929CF5EC}" type="pres">
      <dgm:prSet presAssocID="{C76F46B7-139C-4BAF-8817-FC5239E07178}" presName="rect3" presStyleLbl="alignAcc1" presStyleIdx="2" presStyleCnt="4"/>
      <dgm:spPr/>
    </dgm:pt>
    <dgm:pt modelId="{883DC107-52D0-474E-BAD1-1B3147C6946A}" type="pres">
      <dgm:prSet presAssocID="{DD8E9689-0801-4D36-B3D6-1770E3A77620}" presName="vertSpace4" presStyleLbl="node1" presStyleIdx="2" presStyleCnt="4"/>
      <dgm:spPr/>
    </dgm:pt>
    <dgm:pt modelId="{608DE712-73FA-4E6C-862A-C05A35CD7317}" type="pres">
      <dgm:prSet presAssocID="{DD8E9689-0801-4D36-B3D6-1770E3A77620}" presName="circle4" presStyleLbl="node1" presStyleIdx="3" presStyleCnt="4"/>
      <dgm:spPr/>
    </dgm:pt>
    <dgm:pt modelId="{A1471A04-480C-4DA7-89F8-4691721818D2}" type="pres">
      <dgm:prSet presAssocID="{DD8E9689-0801-4D36-B3D6-1770E3A77620}" presName="rect4" presStyleLbl="alignAcc1" presStyleIdx="3" presStyleCnt="4"/>
      <dgm:spPr/>
    </dgm:pt>
    <dgm:pt modelId="{D54CA169-AEAA-43A7-82D2-12DAC98CCFC4}" type="pres">
      <dgm:prSet presAssocID="{C6ECBCAF-ADD5-482E-8F07-9504B263174A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50095EA4-7E6F-40C6-8669-B37141B94B8A}" type="pres">
      <dgm:prSet presAssocID="{9C82C9DD-08CD-4E3B-8760-54B09AC01767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12B09978-9776-418E-8162-230D318D24EF}" type="pres">
      <dgm:prSet presAssocID="{C76F46B7-139C-4BAF-8817-FC5239E07178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37452655-4788-4B8A-B5AD-01D836493B85}" type="pres">
      <dgm:prSet presAssocID="{DD8E9689-0801-4D36-B3D6-1770E3A77620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7109C127-B597-476C-BE3D-A6B199FC8749}" srcId="{28443794-A3B5-46C1-80AB-CB348295D13B}" destId="{C76F46B7-139C-4BAF-8817-FC5239E07178}" srcOrd="2" destOrd="0" parTransId="{E87861C5-F9BA-4503-B19B-2C99F0A8EB02}" sibTransId="{0FA772D4-014F-43F6-A162-D4E103BC6E02}"/>
    <dgm:cxn modelId="{B9F9349F-06EF-4F6B-9092-1AE4ED6BD2F0}" type="presOf" srcId="{C6ECBCAF-ADD5-482E-8F07-9504B263174A}" destId="{54044EF6-B16A-4ADF-9988-71A34E370BF7}" srcOrd="0" destOrd="0" presId="urn:microsoft.com/office/officeart/2005/8/layout/target3"/>
    <dgm:cxn modelId="{0A445F09-F49D-4E88-9931-ADCE2AA17629}" srcId="{28443794-A3B5-46C1-80AB-CB348295D13B}" destId="{9C82C9DD-08CD-4E3B-8760-54B09AC01767}" srcOrd="1" destOrd="0" parTransId="{6112EA73-DEA5-41F5-A7E2-7FF2BA8FC4E8}" sibTransId="{CCCA1B53-FEDB-4706-AC23-998BA1BE5805}"/>
    <dgm:cxn modelId="{3194395B-C77C-42BC-87AD-5163C3157CDE}" type="presOf" srcId="{28443794-A3B5-46C1-80AB-CB348295D13B}" destId="{85E2BAD3-9BBD-4AE1-8293-CF98D9A7ABE3}" srcOrd="0" destOrd="0" presId="urn:microsoft.com/office/officeart/2005/8/layout/target3"/>
    <dgm:cxn modelId="{02F65852-C8A1-4632-BB71-BB0A92EA51C3}" type="presOf" srcId="{9C82C9DD-08CD-4E3B-8760-54B09AC01767}" destId="{8BACB716-2B5C-4643-9875-FFB7B88F324C}" srcOrd="0" destOrd="0" presId="urn:microsoft.com/office/officeart/2005/8/layout/target3"/>
    <dgm:cxn modelId="{2B6C677A-8600-4C07-A805-D5C0E7F004B4}" type="presOf" srcId="{C6ECBCAF-ADD5-482E-8F07-9504B263174A}" destId="{D54CA169-AEAA-43A7-82D2-12DAC98CCFC4}" srcOrd="1" destOrd="0" presId="urn:microsoft.com/office/officeart/2005/8/layout/target3"/>
    <dgm:cxn modelId="{C3B104BC-79FF-451C-98F4-858C5796585C}" type="presOf" srcId="{DD8E9689-0801-4D36-B3D6-1770E3A77620}" destId="{37452655-4788-4B8A-B5AD-01D836493B85}" srcOrd="1" destOrd="0" presId="urn:microsoft.com/office/officeart/2005/8/layout/target3"/>
    <dgm:cxn modelId="{4D5097DE-9B5E-4E72-B707-D48E75FCC323}" type="presOf" srcId="{DD8E9689-0801-4D36-B3D6-1770E3A77620}" destId="{A1471A04-480C-4DA7-89F8-4691721818D2}" srcOrd="0" destOrd="0" presId="urn:microsoft.com/office/officeart/2005/8/layout/target3"/>
    <dgm:cxn modelId="{075C2586-BBEB-4F70-8AAA-DF4BCA4F1EFD}" type="presOf" srcId="{9C82C9DD-08CD-4E3B-8760-54B09AC01767}" destId="{50095EA4-7E6F-40C6-8669-B37141B94B8A}" srcOrd="1" destOrd="0" presId="urn:microsoft.com/office/officeart/2005/8/layout/target3"/>
    <dgm:cxn modelId="{B330922D-F5C6-479C-A6B0-E357D179976D}" srcId="{28443794-A3B5-46C1-80AB-CB348295D13B}" destId="{C6ECBCAF-ADD5-482E-8F07-9504B263174A}" srcOrd="0" destOrd="0" parTransId="{1D70270A-4492-40BB-BFAF-19667A9D298D}" sibTransId="{6C71AAD7-4E4F-4CBC-858C-C01E64C80688}"/>
    <dgm:cxn modelId="{0422FE08-1CE2-45FA-BB7E-BABDD3B936FF}" type="presOf" srcId="{C76F46B7-139C-4BAF-8817-FC5239E07178}" destId="{12B09978-9776-418E-8162-230D318D24EF}" srcOrd="1" destOrd="0" presId="urn:microsoft.com/office/officeart/2005/8/layout/target3"/>
    <dgm:cxn modelId="{F118434B-B73B-4702-A46C-CE328A57BD14}" srcId="{28443794-A3B5-46C1-80AB-CB348295D13B}" destId="{DD8E9689-0801-4D36-B3D6-1770E3A77620}" srcOrd="3" destOrd="0" parTransId="{1A2A6085-E98A-4103-A498-BA771BC23A4E}" sibTransId="{6AE2032D-CAFD-4E0D-8EEA-5C8F03174DF0}"/>
    <dgm:cxn modelId="{1A646C93-73EF-4B0F-93C8-4C502514A3DF}" type="presOf" srcId="{C76F46B7-139C-4BAF-8817-FC5239E07178}" destId="{2E5C9973-938B-48F2-B484-A475929CF5EC}" srcOrd="0" destOrd="0" presId="urn:microsoft.com/office/officeart/2005/8/layout/target3"/>
    <dgm:cxn modelId="{EF23144E-7631-4540-A39E-13D5EF72A288}" type="presParOf" srcId="{85E2BAD3-9BBD-4AE1-8293-CF98D9A7ABE3}" destId="{FBEF18F1-7F2C-44D5-B321-674C976ADDB2}" srcOrd="0" destOrd="0" presId="urn:microsoft.com/office/officeart/2005/8/layout/target3"/>
    <dgm:cxn modelId="{2753F6AD-4133-46BF-9CD4-157F25BCA51B}" type="presParOf" srcId="{85E2BAD3-9BBD-4AE1-8293-CF98D9A7ABE3}" destId="{9B091759-21CB-4B92-841E-640F7B808F2C}" srcOrd="1" destOrd="0" presId="urn:microsoft.com/office/officeart/2005/8/layout/target3"/>
    <dgm:cxn modelId="{E7F37E85-00DB-4978-AC3E-520A8EF6818F}" type="presParOf" srcId="{85E2BAD3-9BBD-4AE1-8293-CF98D9A7ABE3}" destId="{54044EF6-B16A-4ADF-9988-71A34E370BF7}" srcOrd="2" destOrd="0" presId="urn:microsoft.com/office/officeart/2005/8/layout/target3"/>
    <dgm:cxn modelId="{E8BF6C66-4636-4F7C-9479-8E94584BC0B2}" type="presParOf" srcId="{85E2BAD3-9BBD-4AE1-8293-CF98D9A7ABE3}" destId="{63E76AE6-8705-413A-9F3A-284146F6A238}" srcOrd="3" destOrd="0" presId="urn:microsoft.com/office/officeart/2005/8/layout/target3"/>
    <dgm:cxn modelId="{4CB56807-4C8C-447F-BE35-08550E7381FE}" type="presParOf" srcId="{85E2BAD3-9BBD-4AE1-8293-CF98D9A7ABE3}" destId="{0DC0106B-02B3-4774-B8C8-B421573EC4C7}" srcOrd="4" destOrd="0" presId="urn:microsoft.com/office/officeart/2005/8/layout/target3"/>
    <dgm:cxn modelId="{B48480B3-C280-416D-B3A0-931DA4201F99}" type="presParOf" srcId="{85E2BAD3-9BBD-4AE1-8293-CF98D9A7ABE3}" destId="{8BACB716-2B5C-4643-9875-FFB7B88F324C}" srcOrd="5" destOrd="0" presId="urn:microsoft.com/office/officeart/2005/8/layout/target3"/>
    <dgm:cxn modelId="{75B6EB12-CE0C-4BB9-B829-223D41DB12DC}" type="presParOf" srcId="{85E2BAD3-9BBD-4AE1-8293-CF98D9A7ABE3}" destId="{17BE40C7-E4CB-48F0-B803-EEEF7A0B541B}" srcOrd="6" destOrd="0" presId="urn:microsoft.com/office/officeart/2005/8/layout/target3"/>
    <dgm:cxn modelId="{F7CBA81B-8D5C-4AA2-868E-EC1CF3BC6386}" type="presParOf" srcId="{85E2BAD3-9BBD-4AE1-8293-CF98D9A7ABE3}" destId="{D9AD1FFD-ADFC-4A06-A4A7-9D92C15ACDF9}" srcOrd="7" destOrd="0" presId="urn:microsoft.com/office/officeart/2005/8/layout/target3"/>
    <dgm:cxn modelId="{54BB728A-09C9-47A6-8B5B-DE7EAE7DE524}" type="presParOf" srcId="{85E2BAD3-9BBD-4AE1-8293-CF98D9A7ABE3}" destId="{2E5C9973-938B-48F2-B484-A475929CF5EC}" srcOrd="8" destOrd="0" presId="urn:microsoft.com/office/officeart/2005/8/layout/target3"/>
    <dgm:cxn modelId="{77AD311C-AFF5-4F8A-9E86-A52AFA3B53EE}" type="presParOf" srcId="{85E2BAD3-9BBD-4AE1-8293-CF98D9A7ABE3}" destId="{883DC107-52D0-474E-BAD1-1B3147C6946A}" srcOrd="9" destOrd="0" presId="urn:microsoft.com/office/officeart/2005/8/layout/target3"/>
    <dgm:cxn modelId="{63A5FCBB-A696-4C37-ACB7-9756DDF936D7}" type="presParOf" srcId="{85E2BAD3-9BBD-4AE1-8293-CF98D9A7ABE3}" destId="{608DE712-73FA-4E6C-862A-C05A35CD7317}" srcOrd="10" destOrd="0" presId="urn:microsoft.com/office/officeart/2005/8/layout/target3"/>
    <dgm:cxn modelId="{83B7A118-6D77-4C61-BB84-301C151B7BFC}" type="presParOf" srcId="{85E2BAD3-9BBD-4AE1-8293-CF98D9A7ABE3}" destId="{A1471A04-480C-4DA7-89F8-4691721818D2}" srcOrd="11" destOrd="0" presId="urn:microsoft.com/office/officeart/2005/8/layout/target3"/>
    <dgm:cxn modelId="{DEB61B17-BB51-41AF-9786-7722847DDF60}" type="presParOf" srcId="{85E2BAD3-9BBD-4AE1-8293-CF98D9A7ABE3}" destId="{D54CA169-AEAA-43A7-82D2-12DAC98CCFC4}" srcOrd="12" destOrd="0" presId="urn:microsoft.com/office/officeart/2005/8/layout/target3"/>
    <dgm:cxn modelId="{B411F137-D0DF-4A2C-9FFD-FE317DDFE64D}" type="presParOf" srcId="{85E2BAD3-9BBD-4AE1-8293-CF98D9A7ABE3}" destId="{50095EA4-7E6F-40C6-8669-B37141B94B8A}" srcOrd="13" destOrd="0" presId="urn:microsoft.com/office/officeart/2005/8/layout/target3"/>
    <dgm:cxn modelId="{44667E13-3BF9-4E07-89E0-0FCE1C910CC5}" type="presParOf" srcId="{85E2BAD3-9BBD-4AE1-8293-CF98D9A7ABE3}" destId="{12B09978-9776-418E-8162-230D318D24EF}" srcOrd="14" destOrd="0" presId="urn:microsoft.com/office/officeart/2005/8/layout/target3"/>
    <dgm:cxn modelId="{46C6A51D-B75D-450A-A2F4-B1D704C955D4}" type="presParOf" srcId="{85E2BAD3-9BBD-4AE1-8293-CF98D9A7ABE3}" destId="{37452655-4788-4B8A-B5AD-01D836493B85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72125FD2-412F-4609-A9F0-31DB3F2A27DC}" type="doc">
      <dgm:prSet loTypeId="urn:microsoft.com/office/officeart/2005/8/layout/hList6" loCatId="list" qsTypeId="urn:microsoft.com/office/officeart/2005/8/quickstyle/3d7" qsCatId="3D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2438D44-1F72-4A90-912B-293031781CB4}">
      <dgm:prSet/>
      <dgm:spPr/>
      <dgm:t>
        <a:bodyPr/>
        <a:lstStyle/>
        <a:p>
          <a:pPr rtl="0"/>
          <a:r>
            <a:rPr lang="en-US" b="1" dirty="0" smtClean="0">
              <a:latin typeface="Aharoni" pitchFamily="2" charset="-79"/>
              <a:cs typeface="Aharoni" pitchFamily="2" charset="-79"/>
            </a:rPr>
            <a:t>Enhance</a:t>
          </a:r>
          <a:endParaRPr lang="en-US" b="1" dirty="0">
            <a:latin typeface="Aharoni" pitchFamily="2" charset="-79"/>
            <a:cs typeface="Aharoni" pitchFamily="2" charset="-79"/>
          </a:endParaRPr>
        </a:p>
      </dgm:t>
    </dgm:pt>
    <dgm:pt modelId="{E691B000-6280-495D-8907-9A8D7C065498}" type="parTrans" cxnId="{2279F351-F39D-4681-A8A0-CA860D907E7C}">
      <dgm:prSet/>
      <dgm:spPr/>
      <dgm:t>
        <a:bodyPr/>
        <a:lstStyle/>
        <a:p>
          <a:endParaRPr lang="en-US"/>
        </a:p>
      </dgm:t>
    </dgm:pt>
    <dgm:pt modelId="{489B3015-C73A-4745-BBE7-5D633C4085F4}" type="sibTrans" cxnId="{2279F351-F39D-4681-A8A0-CA860D907E7C}">
      <dgm:prSet/>
      <dgm:spPr/>
      <dgm:t>
        <a:bodyPr/>
        <a:lstStyle/>
        <a:p>
          <a:endParaRPr lang="en-US"/>
        </a:p>
      </dgm:t>
    </dgm:pt>
    <dgm:pt modelId="{D45CC359-626D-4836-A680-435641F85F15}">
      <dgm:prSet/>
      <dgm:spPr/>
      <dgm:t>
        <a:bodyPr/>
        <a:lstStyle/>
        <a:p>
          <a:pPr rtl="0"/>
          <a:r>
            <a:rPr lang="en-US" b="1" dirty="0" smtClean="0">
              <a:latin typeface="Aharoni" pitchFamily="2" charset="-79"/>
              <a:cs typeface="Aharoni" pitchFamily="2" charset="-79"/>
            </a:rPr>
            <a:t>Extend</a:t>
          </a:r>
          <a:endParaRPr lang="en-US" b="1" dirty="0">
            <a:latin typeface="Aharoni" pitchFamily="2" charset="-79"/>
            <a:cs typeface="Aharoni" pitchFamily="2" charset="-79"/>
          </a:endParaRPr>
        </a:p>
      </dgm:t>
    </dgm:pt>
    <dgm:pt modelId="{D99F3630-F9CC-466C-8D65-FBABF0EB32E6}" type="parTrans" cxnId="{DCC3A197-CD78-4153-9AB6-B4EE0EFCE46A}">
      <dgm:prSet/>
      <dgm:spPr/>
      <dgm:t>
        <a:bodyPr/>
        <a:lstStyle/>
        <a:p>
          <a:endParaRPr lang="en-US"/>
        </a:p>
      </dgm:t>
    </dgm:pt>
    <dgm:pt modelId="{CB2F80A4-BD7A-45B8-842C-144D8EE23B70}" type="sibTrans" cxnId="{DCC3A197-CD78-4153-9AB6-B4EE0EFCE46A}">
      <dgm:prSet/>
      <dgm:spPr/>
      <dgm:t>
        <a:bodyPr/>
        <a:lstStyle/>
        <a:p>
          <a:endParaRPr lang="en-US"/>
        </a:p>
      </dgm:t>
    </dgm:pt>
    <dgm:pt modelId="{00B93F8F-4EBA-456B-9589-3C0831804C15}">
      <dgm:prSet/>
      <dgm:spPr/>
      <dgm:t>
        <a:bodyPr/>
        <a:lstStyle/>
        <a:p>
          <a:pPr rtl="0"/>
          <a:r>
            <a:rPr lang="en-US" b="1" dirty="0" smtClean="0">
              <a:latin typeface="Aharoni" pitchFamily="2" charset="-79"/>
              <a:cs typeface="Aharoni" pitchFamily="2" charset="-79"/>
            </a:rPr>
            <a:t>Transform</a:t>
          </a:r>
          <a:endParaRPr lang="en-US" b="1" dirty="0">
            <a:latin typeface="Aharoni" pitchFamily="2" charset="-79"/>
            <a:cs typeface="Aharoni" pitchFamily="2" charset="-79"/>
          </a:endParaRPr>
        </a:p>
      </dgm:t>
    </dgm:pt>
    <dgm:pt modelId="{8A834CA6-39DB-4B41-BE0D-33A9862D0CB3}" type="parTrans" cxnId="{71DD10A8-BBE1-4BF3-880D-A24AACCBDD38}">
      <dgm:prSet/>
      <dgm:spPr/>
      <dgm:t>
        <a:bodyPr/>
        <a:lstStyle/>
        <a:p>
          <a:endParaRPr lang="en-US"/>
        </a:p>
      </dgm:t>
    </dgm:pt>
    <dgm:pt modelId="{77518CC4-5DA2-484E-99F7-49042F067139}" type="sibTrans" cxnId="{71DD10A8-BBE1-4BF3-880D-A24AACCBDD38}">
      <dgm:prSet/>
      <dgm:spPr/>
      <dgm:t>
        <a:bodyPr/>
        <a:lstStyle/>
        <a:p>
          <a:endParaRPr lang="en-US"/>
        </a:p>
      </dgm:t>
    </dgm:pt>
    <dgm:pt modelId="{82138381-C357-4099-B350-8627ACA6735F}">
      <dgm:prSet/>
      <dgm:spPr/>
      <dgm:t>
        <a:bodyPr/>
        <a:lstStyle/>
        <a:p>
          <a:pPr rtl="0"/>
          <a:r>
            <a:rPr lang="en-US" b="1" dirty="0" smtClean="0">
              <a:latin typeface="Aharoni" pitchFamily="2" charset="-79"/>
              <a:cs typeface="Aharoni" pitchFamily="2" charset="-79"/>
            </a:rPr>
            <a:t>Share Learning</a:t>
          </a:r>
          <a:endParaRPr lang="en-US" b="1" dirty="0">
            <a:latin typeface="Aharoni" pitchFamily="2" charset="-79"/>
            <a:cs typeface="Aharoni" pitchFamily="2" charset="-79"/>
          </a:endParaRPr>
        </a:p>
      </dgm:t>
    </dgm:pt>
    <dgm:pt modelId="{28B72BF8-B1FE-4B25-B664-121F2D152A5B}" type="parTrans" cxnId="{20C59D2A-489A-4934-ADA1-2BB93EA12269}">
      <dgm:prSet/>
      <dgm:spPr/>
      <dgm:t>
        <a:bodyPr/>
        <a:lstStyle/>
        <a:p>
          <a:endParaRPr lang="en-US"/>
        </a:p>
      </dgm:t>
    </dgm:pt>
    <dgm:pt modelId="{C435BC62-A9FC-4D39-8650-A43FEDF5B27A}" type="sibTrans" cxnId="{20C59D2A-489A-4934-ADA1-2BB93EA12269}">
      <dgm:prSet/>
      <dgm:spPr/>
      <dgm:t>
        <a:bodyPr/>
        <a:lstStyle/>
        <a:p>
          <a:endParaRPr lang="en-US"/>
        </a:p>
      </dgm:t>
    </dgm:pt>
    <dgm:pt modelId="{470670A1-DE71-4617-BDB0-7CEFE79CF876}" type="pres">
      <dgm:prSet presAssocID="{72125FD2-412F-4609-A9F0-31DB3F2A27DC}" presName="Name0" presStyleCnt="0">
        <dgm:presLayoutVars>
          <dgm:dir/>
          <dgm:resizeHandles val="exact"/>
        </dgm:presLayoutVars>
      </dgm:prSet>
      <dgm:spPr/>
    </dgm:pt>
    <dgm:pt modelId="{7F861D45-1A30-4EEF-BB60-F53C93243C16}" type="pres">
      <dgm:prSet presAssocID="{F2438D44-1F72-4A90-912B-293031781CB4}" presName="node" presStyleLbl="node1" presStyleIdx="0" presStyleCnt="4">
        <dgm:presLayoutVars>
          <dgm:bulletEnabled val="1"/>
        </dgm:presLayoutVars>
      </dgm:prSet>
      <dgm:spPr/>
    </dgm:pt>
    <dgm:pt modelId="{1333EDFB-06EC-473E-B2E2-55E96A084F96}" type="pres">
      <dgm:prSet presAssocID="{489B3015-C73A-4745-BBE7-5D633C4085F4}" presName="sibTrans" presStyleCnt="0"/>
      <dgm:spPr/>
    </dgm:pt>
    <dgm:pt modelId="{040E18B6-A2B1-4602-A759-68CC13FA50F0}" type="pres">
      <dgm:prSet presAssocID="{D45CC359-626D-4836-A680-435641F85F15}" presName="node" presStyleLbl="node1" presStyleIdx="1" presStyleCnt="4">
        <dgm:presLayoutVars>
          <dgm:bulletEnabled val="1"/>
        </dgm:presLayoutVars>
      </dgm:prSet>
      <dgm:spPr/>
    </dgm:pt>
    <dgm:pt modelId="{1BC8F721-C8DF-441B-A8C1-27FAEC667611}" type="pres">
      <dgm:prSet presAssocID="{CB2F80A4-BD7A-45B8-842C-144D8EE23B70}" presName="sibTrans" presStyleCnt="0"/>
      <dgm:spPr/>
    </dgm:pt>
    <dgm:pt modelId="{05C3F226-C0B8-4A6B-B8AF-158BE2919344}" type="pres">
      <dgm:prSet presAssocID="{00B93F8F-4EBA-456B-9589-3C0831804C15}" presName="node" presStyleLbl="node1" presStyleIdx="2" presStyleCnt="4">
        <dgm:presLayoutVars>
          <dgm:bulletEnabled val="1"/>
        </dgm:presLayoutVars>
      </dgm:prSet>
      <dgm:spPr/>
    </dgm:pt>
    <dgm:pt modelId="{6D072C3C-5AED-49F2-B9E1-6B2AB93ED6FA}" type="pres">
      <dgm:prSet presAssocID="{77518CC4-5DA2-484E-99F7-49042F067139}" presName="sibTrans" presStyleCnt="0"/>
      <dgm:spPr/>
    </dgm:pt>
    <dgm:pt modelId="{08F6B14F-AC37-404B-9F3B-263C3F44DD65}" type="pres">
      <dgm:prSet presAssocID="{82138381-C357-4099-B350-8627ACA6735F}" presName="node" presStyleLbl="node1" presStyleIdx="3" presStyleCnt="4" custLinFactX="1430" custLinFactNeighborX="100000" custLinFactNeighborY="18333">
        <dgm:presLayoutVars>
          <dgm:bulletEnabled val="1"/>
        </dgm:presLayoutVars>
      </dgm:prSet>
      <dgm:spPr/>
    </dgm:pt>
  </dgm:ptLst>
  <dgm:cxnLst>
    <dgm:cxn modelId="{DCC3A197-CD78-4153-9AB6-B4EE0EFCE46A}" srcId="{72125FD2-412F-4609-A9F0-31DB3F2A27DC}" destId="{D45CC359-626D-4836-A680-435641F85F15}" srcOrd="1" destOrd="0" parTransId="{D99F3630-F9CC-466C-8D65-FBABF0EB32E6}" sibTransId="{CB2F80A4-BD7A-45B8-842C-144D8EE23B70}"/>
    <dgm:cxn modelId="{3BA67F65-5090-4E02-952A-F3811C052B99}" type="presOf" srcId="{00B93F8F-4EBA-456B-9589-3C0831804C15}" destId="{05C3F226-C0B8-4A6B-B8AF-158BE2919344}" srcOrd="0" destOrd="0" presId="urn:microsoft.com/office/officeart/2005/8/layout/hList6"/>
    <dgm:cxn modelId="{2279F351-F39D-4681-A8A0-CA860D907E7C}" srcId="{72125FD2-412F-4609-A9F0-31DB3F2A27DC}" destId="{F2438D44-1F72-4A90-912B-293031781CB4}" srcOrd="0" destOrd="0" parTransId="{E691B000-6280-495D-8907-9A8D7C065498}" sibTransId="{489B3015-C73A-4745-BBE7-5D633C4085F4}"/>
    <dgm:cxn modelId="{71DD10A8-BBE1-4BF3-880D-A24AACCBDD38}" srcId="{72125FD2-412F-4609-A9F0-31DB3F2A27DC}" destId="{00B93F8F-4EBA-456B-9589-3C0831804C15}" srcOrd="2" destOrd="0" parTransId="{8A834CA6-39DB-4B41-BE0D-33A9862D0CB3}" sibTransId="{77518CC4-5DA2-484E-99F7-49042F067139}"/>
    <dgm:cxn modelId="{875779BD-2BC6-4E1C-8003-53D1BC649FD8}" type="presOf" srcId="{82138381-C357-4099-B350-8627ACA6735F}" destId="{08F6B14F-AC37-404B-9F3B-263C3F44DD65}" srcOrd="0" destOrd="0" presId="urn:microsoft.com/office/officeart/2005/8/layout/hList6"/>
    <dgm:cxn modelId="{CB937734-29D3-420F-9658-0B8699301029}" type="presOf" srcId="{F2438D44-1F72-4A90-912B-293031781CB4}" destId="{7F861D45-1A30-4EEF-BB60-F53C93243C16}" srcOrd="0" destOrd="0" presId="urn:microsoft.com/office/officeart/2005/8/layout/hList6"/>
    <dgm:cxn modelId="{20E6185F-24B0-46A8-A028-9A68028E2AFC}" type="presOf" srcId="{72125FD2-412F-4609-A9F0-31DB3F2A27DC}" destId="{470670A1-DE71-4617-BDB0-7CEFE79CF876}" srcOrd="0" destOrd="0" presId="urn:microsoft.com/office/officeart/2005/8/layout/hList6"/>
    <dgm:cxn modelId="{32A65D03-7BDC-4253-9B62-361A40EA16BD}" type="presOf" srcId="{D45CC359-626D-4836-A680-435641F85F15}" destId="{040E18B6-A2B1-4602-A759-68CC13FA50F0}" srcOrd="0" destOrd="0" presId="urn:microsoft.com/office/officeart/2005/8/layout/hList6"/>
    <dgm:cxn modelId="{20C59D2A-489A-4934-ADA1-2BB93EA12269}" srcId="{72125FD2-412F-4609-A9F0-31DB3F2A27DC}" destId="{82138381-C357-4099-B350-8627ACA6735F}" srcOrd="3" destOrd="0" parTransId="{28B72BF8-B1FE-4B25-B664-121F2D152A5B}" sibTransId="{C435BC62-A9FC-4D39-8650-A43FEDF5B27A}"/>
    <dgm:cxn modelId="{06587CD0-B47F-4A61-A908-E29BC5DBFA7D}" type="presParOf" srcId="{470670A1-DE71-4617-BDB0-7CEFE79CF876}" destId="{7F861D45-1A30-4EEF-BB60-F53C93243C16}" srcOrd="0" destOrd="0" presId="urn:microsoft.com/office/officeart/2005/8/layout/hList6"/>
    <dgm:cxn modelId="{75C4B26E-9A88-43AF-AFFB-DD454A3267C5}" type="presParOf" srcId="{470670A1-DE71-4617-BDB0-7CEFE79CF876}" destId="{1333EDFB-06EC-473E-B2E2-55E96A084F96}" srcOrd="1" destOrd="0" presId="urn:microsoft.com/office/officeart/2005/8/layout/hList6"/>
    <dgm:cxn modelId="{498C20CB-1B40-4255-97AD-E2EE7EE3A09E}" type="presParOf" srcId="{470670A1-DE71-4617-BDB0-7CEFE79CF876}" destId="{040E18B6-A2B1-4602-A759-68CC13FA50F0}" srcOrd="2" destOrd="0" presId="urn:microsoft.com/office/officeart/2005/8/layout/hList6"/>
    <dgm:cxn modelId="{78801116-945C-43C3-AE16-FE1994AAF079}" type="presParOf" srcId="{470670A1-DE71-4617-BDB0-7CEFE79CF876}" destId="{1BC8F721-C8DF-441B-A8C1-27FAEC667611}" srcOrd="3" destOrd="0" presId="urn:microsoft.com/office/officeart/2005/8/layout/hList6"/>
    <dgm:cxn modelId="{F60402C4-3D5F-4124-8467-D057D0842ADA}" type="presParOf" srcId="{470670A1-DE71-4617-BDB0-7CEFE79CF876}" destId="{05C3F226-C0B8-4A6B-B8AF-158BE2919344}" srcOrd="4" destOrd="0" presId="urn:microsoft.com/office/officeart/2005/8/layout/hList6"/>
    <dgm:cxn modelId="{12BF30C6-6F24-4906-A550-D12D25C36195}" type="presParOf" srcId="{470670A1-DE71-4617-BDB0-7CEFE79CF876}" destId="{6D072C3C-5AED-49F2-B9E1-6B2AB93ED6FA}" srcOrd="5" destOrd="0" presId="urn:microsoft.com/office/officeart/2005/8/layout/hList6"/>
    <dgm:cxn modelId="{AFD72E93-B43C-4A83-A2AB-B3BB09288EB9}" type="presParOf" srcId="{470670A1-DE71-4617-BDB0-7CEFE79CF876}" destId="{08F6B14F-AC37-404B-9F3B-263C3F44DD65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1764514-FCD1-48E8-9CCD-21DE9D1871C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A6C627C-A226-4422-9B5B-6C8F7F029E86}">
      <dgm:prSet/>
      <dgm:spPr/>
      <dgm:t>
        <a:bodyPr/>
        <a:lstStyle/>
        <a:p>
          <a:pPr rtl="0"/>
          <a:r>
            <a:rPr lang="en-US" dirty="0" smtClean="0"/>
            <a:t>ENHANCE</a:t>
          </a:r>
          <a:endParaRPr lang="en-US" dirty="0"/>
        </a:p>
      </dgm:t>
    </dgm:pt>
    <dgm:pt modelId="{00E1BE8F-C265-4144-889E-DB7BC7DEFE9D}" type="parTrans" cxnId="{6315393F-640C-4A34-9DBE-4428FEAB8204}">
      <dgm:prSet/>
      <dgm:spPr/>
      <dgm:t>
        <a:bodyPr/>
        <a:lstStyle/>
        <a:p>
          <a:endParaRPr lang="en-US"/>
        </a:p>
      </dgm:t>
    </dgm:pt>
    <dgm:pt modelId="{C226AB98-7709-4339-B8C9-2D60561C4DAD}" type="sibTrans" cxnId="{6315393F-640C-4A34-9DBE-4428FEAB8204}">
      <dgm:prSet/>
      <dgm:spPr/>
      <dgm:t>
        <a:bodyPr/>
        <a:lstStyle/>
        <a:p>
          <a:endParaRPr lang="en-US"/>
        </a:p>
      </dgm:t>
    </dgm:pt>
    <dgm:pt modelId="{20386098-25E3-4229-A5C5-7AB2BB7103C4}" type="pres">
      <dgm:prSet presAssocID="{91764514-FCD1-48E8-9CCD-21DE9D1871C9}" presName="Name0" presStyleCnt="0">
        <dgm:presLayoutVars>
          <dgm:dir/>
          <dgm:resizeHandles val="exact"/>
        </dgm:presLayoutVars>
      </dgm:prSet>
      <dgm:spPr/>
    </dgm:pt>
    <dgm:pt modelId="{0A14F8C2-5019-4A7A-B3E2-6680A96B8EB7}" type="pres">
      <dgm:prSet presAssocID="{2A6C627C-A226-4422-9B5B-6C8F7F029E86}" presName="node" presStyleLbl="node1" presStyleIdx="0" presStyleCnt="1">
        <dgm:presLayoutVars>
          <dgm:bulletEnabled val="1"/>
        </dgm:presLayoutVars>
      </dgm:prSet>
      <dgm:spPr/>
    </dgm:pt>
  </dgm:ptLst>
  <dgm:cxnLst>
    <dgm:cxn modelId="{85114F7A-CF13-4537-A2E0-ACC969974368}" type="presOf" srcId="{91764514-FCD1-48E8-9CCD-21DE9D1871C9}" destId="{20386098-25E3-4229-A5C5-7AB2BB7103C4}" srcOrd="0" destOrd="0" presId="urn:microsoft.com/office/officeart/2005/8/layout/hList6"/>
    <dgm:cxn modelId="{6315393F-640C-4A34-9DBE-4428FEAB8204}" srcId="{91764514-FCD1-48E8-9CCD-21DE9D1871C9}" destId="{2A6C627C-A226-4422-9B5B-6C8F7F029E86}" srcOrd="0" destOrd="0" parTransId="{00E1BE8F-C265-4144-889E-DB7BC7DEFE9D}" sibTransId="{C226AB98-7709-4339-B8C9-2D60561C4DAD}"/>
    <dgm:cxn modelId="{0C8223AF-BA93-42C6-91F0-FF342488B470}" type="presOf" srcId="{2A6C627C-A226-4422-9B5B-6C8F7F029E86}" destId="{0A14F8C2-5019-4A7A-B3E2-6680A96B8EB7}" srcOrd="0" destOrd="0" presId="urn:microsoft.com/office/officeart/2005/8/layout/hList6"/>
    <dgm:cxn modelId="{B74598EA-01D9-4545-AB35-5CF6314CFDA9}" type="presParOf" srcId="{20386098-25E3-4229-A5C5-7AB2BB7103C4}" destId="{0A14F8C2-5019-4A7A-B3E2-6680A96B8EB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F12AC43-52B9-421D-B69D-2FE4E1150ACD}" type="doc">
      <dgm:prSet loTypeId="urn:microsoft.com/office/officeart/2005/8/layout/orgChart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A0249B-C10F-4019-8085-76D0421AD4A3}">
      <dgm:prSet/>
      <dgm:spPr/>
      <dgm:t>
        <a:bodyPr/>
        <a:lstStyle/>
        <a:p>
          <a:pPr rtl="0"/>
          <a:r>
            <a:rPr lang="en-US" b="1" dirty="0" smtClean="0"/>
            <a:t>Enhance a course on learning experiences by adding:</a:t>
          </a:r>
          <a:endParaRPr lang="en-US" b="1" dirty="0"/>
        </a:p>
      </dgm:t>
    </dgm:pt>
    <dgm:pt modelId="{4DBB3FD3-90AD-4622-94E6-4C803D39F037}" type="parTrans" cxnId="{18C730C5-5686-4429-A33E-F34C767CDDF1}">
      <dgm:prSet/>
      <dgm:spPr/>
      <dgm:t>
        <a:bodyPr/>
        <a:lstStyle/>
        <a:p>
          <a:endParaRPr lang="en-US"/>
        </a:p>
      </dgm:t>
    </dgm:pt>
    <dgm:pt modelId="{C36F1DA7-5A0D-4E84-9B1B-EA1B2134E4F1}" type="sibTrans" cxnId="{18C730C5-5686-4429-A33E-F34C767CDDF1}">
      <dgm:prSet/>
      <dgm:spPr/>
      <dgm:t>
        <a:bodyPr/>
        <a:lstStyle/>
        <a:p>
          <a:endParaRPr lang="en-US"/>
        </a:p>
      </dgm:t>
    </dgm:pt>
    <dgm:pt modelId="{15C00B54-BB6F-4C16-8176-4861D7630CB7}">
      <dgm:prSet custT="1"/>
      <dgm:spPr/>
      <dgm:t>
        <a:bodyPr/>
        <a:lstStyle/>
        <a:p>
          <a:pPr rtl="0"/>
          <a:r>
            <a:rPr lang="en-US" sz="2000" b="1" dirty="0" smtClean="0"/>
            <a:t>Test Questions</a:t>
          </a:r>
          <a:endParaRPr lang="en-US" sz="2000" b="1" dirty="0"/>
        </a:p>
      </dgm:t>
    </dgm:pt>
    <dgm:pt modelId="{8867D7FF-C0C7-46F6-8BC7-7721699F75F6}" type="parTrans" cxnId="{B59FB6C9-4161-4FD6-8D7C-CEEEBCF88026}">
      <dgm:prSet/>
      <dgm:spPr/>
      <dgm:t>
        <a:bodyPr/>
        <a:lstStyle/>
        <a:p>
          <a:endParaRPr lang="en-US"/>
        </a:p>
      </dgm:t>
    </dgm:pt>
    <dgm:pt modelId="{E7FFE91C-2A71-4488-ACEF-F7599F5A8727}" type="sibTrans" cxnId="{B59FB6C9-4161-4FD6-8D7C-CEEEBCF88026}">
      <dgm:prSet/>
      <dgm:spPr/>
      <dgm:t>
        <a:bodyPr/>
        <a:lstStyle/>
        <a:p>
          <a:endParaRPr lang="en-US"/>
        </a:p>
      </dgm:t>
    </dgm:pt>
    <dgm:pt modelId="{B46B1F09-FC06-42C1-AAAC-DCBC0136830A}">
      <dgm:prSet custT="1"/>
      <dgm:spPr/>
      <dgm:t>
        <a:bodyPr/>
        <a:lstStyle/>
        <a:p>
          <a:pPr rtl="0"/>
          <a:r>
            <a:rPr lang="en-US" sz="2400" b="1" dirty="0" smtClean="0"/>
            <a:t>Simulations</a:t>
          </a:r>
          <a:endParaRPr lang="en-US" sz="2400" b="1" dirty="0"/>
        </a:p>
      </dgm:t>
    </dgm:pt>
    <dgm:pt modelId="{315CCDA3-4BD8-4D9B-B9DF-049DC4DECE14}" type="parTrans" cxnId="{AD053984-FB2F-4654-BCA6-2B2CF84F03DF}">
      <dgm:prSet/>
      <dgm:spPr/>
      <dgm:t>
        <a:bodyPr/>
        <a:lstStyle/>
        <a:p>
          <a:endParaRPr lang="en-US"/>
        </a:p>
      </dgm:t>
    </dgm:pt>
    <dgm:pt modelId="{A49013DC-1F84-4EA9-BC3A-274894C47C6D}" type="sibTrans" cxnId="{AD053984-FB2F-4654-BCA6-2B2CF84F03DF}">
      <dgm:prSet/>
      <dgm:spPr/>
      <dgm:t>
        <a:bodyPr/>
        <a:lstStyle/>
        <a:p>
          <a:endParaRPr lang="en-US"/>
        </a:p>
      </dgm:t>
    </dgm:pt>
    <dgm:pt modelId="{7F133C6C-D59E-4322-BFFB-64166FE2C058}">
      <dgm:prSet custT="1"/>
      <dgm:spPr/>
      <dgm:t>
        <a:bodyPr/>
        <a:lstStyle/>
        <a:p>
          <a:pPr rtl="0"/>
          <a:r>
            <a:rPr lang="en-US" sz="2400" b="1" dirty="0" smtClean="0"/>
            <a:t>Online cases</a:t>
          </a:r>
          <a:endParaRPr lang="en-US" sz="2400" b="1" dirty="0"/>
        </a:p>
      </dgm:t>
    </dgm:pt>
    <dgm:pt modelId="{DEC6A826-74D9-4F65-87C7-C344F7B6845C}" type="parTrans" cxnId="{2F4958AC-0F20-4686-B596-6994855D5418}">
      <dgm:prSet/>
      <dgm:spPr/>
      <dgm:t>
        <a:bodyPr/>
        <a:lstStyle/>
        <a:p>
          <a:endParaRPr lang="en-US"/>
        </a:p>
      </dgm:t>
    </dgm:pt>
    <dgm:pt modelId="{0ED69DDC-9D55-4228-8AF7-6589D6A13AE2}" type="sibTrans" cxnId="{2F4958AC-0F20-4686-B596-6994855D5418}">
      <dgm:prSet/>
      <dgm:spPr/>
      <dgm:t>
        <a:bodyPr/>
        <a:lstStyle/>
        <a:p>
          <a:endParaRPr lang="en-US"/>
        </a:p>
      </dgm:t>
    </dgm:pt>
    <dgm:pt modelId="{1FA2F83A-C673-4579-853D-A0682B14EE5E}">
      <dgm:prSet custT="1"/>
      <dgm:spPr/>
      <dgm:t>
        <a:bodyPr/>
        <a:lstStyle/>
        <a:p>
          <a:pPr rtl="0"/>
          <a:r>
            <a:rPr lang="en-US" sz="1800" b="1" dirty="0" smtClean="0"/>
            <a:t>Other resources in digital format</a:t>
          </a:r>
          <a:endParaRPr lang="en-US" sz="1800" b="1" dirty="0"/>
        </a:p>
      </dgm:t>
    </dgm:pt>
    <dgm:pt modelId="{DE528E8D-D5D2-4099-AFAC-D037418A3CCB}" type="parTrans" cxnId="{65127E93-E385-474B-9201-17543525960C}">
      <dgm:prSet/>
      <dgm:spPr/>
      <dgm:t>
        <a:bodyPr/>
        <a:lstStyle/>
        <a:p>
          <a:endParaRPr lang="en-US"/>
        </a:p>
      </dgm:t>
    </dgm:pt>
    <dgm:pt modelId="{1ADD2096-27A3-40EB-B01E-3EBD808659AC}" type="sibTrans" cxnId="{65127E93-E385-474B-9201-17543525960C}">
      <dgm:prSet/>
      <dgm:spPr/>
      <dgm:t>
        <a:bodyPr/>
        <a:lstStyle/>
        <a:p>
          <a:endParaRPr lang="en-US"/>
        </a:p>
      </dgm:t>
    </dgm:pt>
    <dgm:pt modelId="{A75821FA-2D34-4F2A-BF26-2DA8E1C5C628}" type="pres">
      <dgm:prSet presAssocID="{9F12AC43-52B9-421D-B69D-2FE4E1150AC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AFBBCD3-0AF6-472B-9ECE-2B0574AEEC24}" type="pres">
      <dgm:prSet presAssocID="{40A0249B-C10F-4019-8085-76D0421AD4A3}" presName="hierRoot1" presStyleCnt="0">
        <dgm:presLayoutVars>
          <dgm:hierBranch val="init"/>
        </dgm:presLayoutVars>
      </dgm:prSet>
      <dgm:spPr/>
    </dgm:pt>
    <dgm:pt modelId="{44E120DC-84AC-46CF-8130-A0B9E820044A}" type="pres">
      <dgm:prSet presAssocID="{40A0249B-C10F-4019-8085-76D0421AD4A3}" presName="rootComposite1" presStyleCnt="0"/>
      <dgm:spPr/>
    </dgm:pt>
    <dgm:pt modelId="{EE41F357-26DD-4FF2-A0B5-F4DE43E567D7}" type="pres">
      <dgm:prSet presAssocID="{40A0249B-C10F-4019-8085-76D0421AD4A3}" presName="rootText1" presStyleLbl="node0" presStyleIdx="0" presStyleCnt="1">
        <dgm:presLayoutVars>
          <dgm:chPref val="3"/>
        </dgm:presLayoutVars>
      </dgm:prSet>
      <dgm:spPr/>
    </dgm:pt>
    <dgm:pt modelId="{F6C8FA81-ECB3-44A4-BAB2-E54934D45594}" type="pres">
      <dgm:prSet presAssocID="{40A0249B-C10F-4019-8085-76D0421AD4A3}" presName="rootConnector1" presStyleLbl="node1" presStyleIdx="0" presStyleCnt="0"/>
      <dgm:spPr/>
    </dgm:pt>
    <dgm:pt modelId="{4C5E49E6-F7E0-4C6E-A739-3D2E28C2A435}" type="pres">
      <dgm:prSet presAssocID="{40A0249B-C10F-4019-8085-76D0421AD4A3}" presName="hierChild2" presStyleCnt="0"/>
      <dgm:spPr/>
    </dgm:pt>
    <dgm:pt modelId="{2C7F2CFE-2417-4025-AC3F-264FBE7423F9}" type="pres">
      <dgm:prSet presAssocID="{8867D7FF-C0C7-46F6-8BC7-7721699F75F6}" presName="Name37" presStyleLbl="parChTrans1D2" presStyleIdx="0" presStyleCnt="4"/>
      <dgm:spPr/>
    </dgm:pt>
    <dgm:pt modelId="{7EE0B55F-AB34-481F-8C7F-08396983185C}" type="pres">
      <dgm:prSet presAssocID="{15C00B54-BB6F-4C16-8176-4861D7630CB7}" presName="hierRoot2" presStyleCnt="0">
        <dgm:presLayoutVars>
          <dgm:hierBranch val="init"/>
        </dgm:presLayoutVars>
      </dgm:prSet>
      <dgm:spPr/>
    </dgm:pt>
    <dgm:pt modelId="{9A918A56-A9D4-4FB9-A3E9-559F4DA30CCE}" type="pres">
      <dgm:prSet presAssocID="{15C00B54-BB6F-4C16-8176-4861D7630CB7}" presName="rootComposite" presStyleCnt="0"/>
      <dgm:spPr/>
    </dgm:pt>
    <dgm:pt modelId="{D59D2957-9404-471E-97B9-0A2D1DDCABC8}" type="pres">
      <dgm:prSet presAssocID="{15C00B54-BB6F-4C16-8176-4861D7630CB7}" presName="rootText" presStyleLbl="node2" presStyleIdx="0" presStyleCnt="4">
        <dgm:presLayoutVars>
          <dgm:chPref val="3"/>
        </dgm:presLayoutVars>
      </dgm:prSet>
      <dgm:spPr/>
    </dgm:pt>
    <dgm:pt modelId="{D5B63595-3AEE-4FDB-B6B7-2C85A8749728}" type="pres">
      <dgm:prSet presAssocID="{15C00B54-BB6F-4C16-8176-4861D7630CB7}" presName="rootConnector" presStyleLbl="node2" presStyleIdx="0" presStyleCnt="4"/>
      <dgm:spPr/>
    </dgm:pt>
    <dgm:pt modelId="{FD595AF5-4778-490E-BADD-E01A5598F113}" type="pres">
      <dgm:prSet presAssocID="{15C00B54-BB6F-4C16-8176-4861D7630CB7}" presName="hierChild4" presStyleCnt="0"/>
      <dgm:spPr/>
    </dgm:pt>
    <dgm:pt modelId="{FC48DACE-254F-460D-96CF-285A16A94E09}" type="pres">
      <dgm:prSet presAssocID="{15C00B54-BB6F-4C16-8176-4861D7630CB7}" presName="hierChild5" presStyleCnt="0"/>
      <dgm:spPr/>
    </dgm:pt>
    <dgm:pt modelId="{DC69857F-21A6-4EBD-B382-A2296CF4CB4D}" type="pres">
      <dgm:prSet presAssocID="{315CCDA3-4BD8-4D9B-B9DF-049DC4DECE14}" presName="Name37" presStyleLbl="parChTrans1D2" presStyleIdx="1" presStyleCnt="4"/>
      <dgm:spPr/>
    </dgm:pt>
    <dgm:pt modelId="{790D1079-B8C9-473A-9ACE-AF62324ABC89}" type="pres">
      <dgm:prSet presAssocID="{B46B1F09-FC06-42C1-AAAC-DCBC0136830A}" presName="hierRoot2" presStyleCnt="0">
        <dgm:presLayoutVars>
          <dgm:hierBranch val="init"/>
        </dgm:presLayoutVars>
      </dgm:prSet>
      <dgm:spPr/>
    </dgm:pt>
    <dgm:pt modelId="{D6040256-7028-4B30-9960-86054CE92CAE}" type="pres">
      <dgm:prSet presAssocID="{B46B1F09-FC06-42C1-AAAC-DCBC0136830A}" presName="rootComposite" presStyleCnt="0"/>
      <dgm:spPr/>
    </dgm:pt>
    <dgm:pt modelId="{8BDDC4FA-464F-41A6-8883-97B94C03E567}" type="pres">
      <dgm:prSet presAssocID="{B46B1F09-FC06-42C1-AAAC-DCBC0136830A}" presName="rootText" presStyleLbl="node2" presStyleIdx="1" presStyleCnt="4">
        <dgm:presLayoutVars>
          <dgm:chPref val="3"/>
        </dgm:presLayoutVars>
      </dgm:prSet>
      <dgm:spPr/>
    </dgm:pt>
    <dgm:pt modelId="{5592682D-A898-4C0C-A826-8EC8F739CD3A}" type="pres">
      <dgm:prSet presAssocID="{B46B1F09-FC06-42C1-AAAC-DCBC0136830A}" presName="rootConnector" presStyleLbl="node2" presStyleIdx="1" presStyleCnt="4"/>
      <dgm:spPr/>
    </dgm:pt>
    <dgm:pt modelId="{A7D55CFC-A8C6-4DF7-9D58-A6BF8A399655}" type="pres">
      <dgm:prSet presAssocID="{B46B1F09-FC06-42C1-AAAC-DCBC0136830A}" presName="hierChild4" presStyleCnt="0"/>
      <dgm:spPr/>
    </dgm:pt>
    <dgm:pt modelId="{72339639-16AE-4214-B24C-3391B080F4CA}" type="pres">
      <dgm:prSet presAssocID="{B46B1F09-FC06-42C1-AAAC-DCBC0136830A}" presName="hierChild5" presStyleCnt="0"/>
      <dgm:spPr/>
    </dgm:pt>
    <dgm:pt modelId="{BF4B0246-751C-4862-B0BC-A34955281568}" type="pres">
      <dgm:prSet presAssocID="{DEC6A826-74D9-4F65-87C7-C344F7B6845C}" presName="Name37" presStyleLbl="parChTrans1D2" presStyleIdx="2" presStyleCnt="4"/>
      <dgm:spPr/>
    </dgm:pt>
    <dgm:pt modelId="{06CAEB00-0440-4AF1-B1FC-87990A30B28D}" type="pres">
      <dgm:prSet presAssocID="{7F133C6C-D59E-4322-BFFB-64166FE2C058}" presName="hierRoot2" presStyleCnt="0">
        <dgm:presLayoutVars>
          <dgm:hierBranch val="init"/>
        </dgm:presLayoutVars>
      </dgm:prSet>
      <dgm:spPr/>
    </dgm:pt>
    <dgm:pt modelId="{D8F5CC19-28AB-4B32-BE8F-BDA706C1B35A}" type="pres">
      <dgm:prSet presAssocID="{7F133C6C-D59E-4322-BFFB-64166FE2C058}" presName="rootComposite" presStyleCnt="0"/>
      <dgm:spPr/>
    </dgm:pt>
    <dgm:pt modelId="{1A55261E-44FC-4D4B-B975-BE27869C03D9}" type="pres">
      <dgm:prSet presAssocID="{7F133C6C-D59E-4322-BFFB-64166FE2C058}" presName="rootText" presStyleLbl="node2" presStyleIdx="2" presStyleCnt="4">
        <dgm:presLayoutVars>
          <dgm:chPref val="3"/>
        </dgm:presLayoutVars>
      </dgm:prSet>
      <dgm:spPr/>
    </dgm:pt>
    <dgm:pt modelId="{D383C52B-1CB9-42FB-BC50-818158BA048F}" type="pres">
      <dgm:prSet presAssocID="{7F133C6C-D59E-4322-BFFB-64166FE2C058}" presName="rootConnector" presStyleLbl="node2" presStyleIdx="2" presStyleCnt="4"/>
      <dgm:spPr/>
    </dgm:pt>
    <dgm:pt modelId="{4E6C2117-45CC-4D21-A88E-169D918381A9}" type="pres">
      <dgm:prSet presAssocID="{7F133C6C-D59E-4322-BFFB-64166FE2C058}" presName="hierChild4" presStyleCnt="0"/>
      <dgm:spPr/>
    </dgm:pt>
    <dgm:pt modelId="{0ACCC549-92FF-45E0-B2CE-7292AFFC4188}" type="pres">
      <dgm:prSet presAssocID="{7F133C6C-D59E-4322-BFFB-64166FE2C058}" presName="hierChild5" presStyleCnt="0"/>
      <dgm:spPr/>
    </dgm:pt>
    <dgm:pt modelId="{768C1750-1F30-4640-A803-C0E0FD5BC515}" type="pres">
      <dgm:prSet presAssocID="{DE528E8D-D5D2-4099-AFAC-D037418A3CCB}" presName="Name37" presStyleLbl="parChTrans1D2" presStyleIdx="3" presStyleCnt="4"/>
      <dgm:spPr/>
    </dgm:pt>
    <dgm:pt modelId="{CD68E994-4A2A-40DB-9509-F823FE210425}" type="pres">
      <dgm:prSet presAssocID="{1FA2F83A-C673-4579-853D-A0682B14EE5E}" presName="hierRoot2" presStyleCnt="0">
        <dgm:presLayoutVars>
          <dgm:hierBranch val="init"/>
        </dgm:presLayoutVars>
      </dgm:prSet>
      <dgm:spPr/>
    </dgm:pt>
    <dgm:pt modelId="{98619737-9933-40CE-B4C0-0B909983FC72}" type="pres">
      <dgm:prSet presAssocID="{1FA2F83A-C673-4579-853D-A0682B14EE5E}" presName="rootComposite" presStyleCnt="0"/>
      <dgm:spPr/>
    </dgm:pt>
    <dgm:pt modelId="{D2B8F79A-2298-427B-99E7-33F3DE9D2D4A}" type="pres">
      <dgm:prSet presAssocID="{1FA2F83A-C673-4579-853D-A0682B14EE5E}" presName="rootText" presStyleLbl="node2" presStyleIdx="3" presStyleCnt="4">
        <dgm:presLayoutVars>
          <dgm:chPref val="3"/>
        </dgm:presLayoutVars>
      </dgm:prSet>
      <dgm:spPr/>
    </dgm:pt>
    <dgm:pt modelId="{D3E9A9C2-EB27-4A62-8DDD-64F0461669D5}" type="pres">
      <dgm:prSet presAssocID="{1FA2F83A-C673-4579-853D-A0682B14EE5E}" presName="rootConnector" presStyleLbl="node2" presStyleIdx="3" presStyleCnt="4"/>
      <dgm:spPr/>
    </dgm:pt>
    <dgm:pt modelId="{89D1B025-721F-4D44-BAE3-45F57D9D4589}" type="pres">
      <dgm:prSet presAssocID="{1FA2F83A-C673-4579-853D-A0682B14EE5E}" presName="hierChild4" presStyleCnt="0"/>
      <dgm:spPr/>
    </dgm:pt>
    <dgm:pt modelId="{AF3A2706-206E-4C8D-A91B-4646FFA77927}" type="pres">
      <dgm:prSet presAssocID="{1FA2F83A-C673-4579-853D-A0682B14EE5E}" presName="hierChild5" presStyleCnt="0"/>
      <dgm:spPr/>
    </dgm:pt>
    <dgm:pt modelId="{08BBB094-FB28-4787-A6F4-6EA015D41F08}" type="pres">
      <dgm:prSet presAssocID="{40A0249B-C10F-4019-8085-76D0421AD4A3}" presName="hierChild3" presStyleCnt="0"/>
      <dgm:spPr/>
    </dgm:pt>
  </dgm:ptLst>
  <dgm:cxnLst>
    <dgm:cxn modelId="{AAAF0426-CE75-49BE-AC34-38469E624B62}" type="presOf" srcId="{1FA2F83A-C673-4579-853D-A0682B14EE5E}" destId="{D2B8F79A-2298-427B-99E7-33F3DE9D2D4A}" srcOrd="0" destOrd="0" presId="urn:microsoft.com/office/officeart/2005/8/layout/orgChart1"/>
    <dgm:cxn modelId="{B38F9FF1-5083-4A2A-8B01-00D9081E64AB}" type="presOf" srcId="{1FA2F83A-C673-4579-853D-A0682B14EE5E}" destId="{D3E9A9C2-EB27-4A62-8DDD-64F0461669D5}" srcOrd="1" destOrd="0" presId="urn:microsoft.com/office/officeart/2005/8/layout/orgChart1"/>
    <dgm:cxn modelId="{66BF6C1C-9C4F-449D-873D-FF3A085FA72F}" type="presOf" srcId="{8867D7FF-C0C7-46F6-8BC7-7721699F75F6}" destId="{2C7F2CFE-2417-4025-AC3F-264FBE7423F9}" srcOrd="0" destOrd="0" presId="urn:microsoft.com/office/officeart/2005/8/layout/orgChart1"/>
    <dgm:cxn modelId="{18C730C5-5686-4429-A33E-F34C767CDDF1}" srcId="{9F12AC43-52B9-421D-B69D-2FE4E1150ACD}" destId="{40A0249B-C10F-4019-8085-76D0421AD4A3}" srcOrd="0" destOrd="0" parTransId="{4DBB3FD3-90AD-4622-94E6-4C803D39F037}" sibTransId="{C36F1DA7-5A0D-4E84-9B1B-EA1B2134E4F1}"/>
    <dgm:cxn modelId="{F33B371F-D9F0-46B9-BB47-58F4D67778AC}" type="presOf" srcId="{DE528E8D-D5D2-4099-AFAC-D037418A3CCB}" destId="{768C1750-1F30-4640-A803-C0E0FD5BC515}" srcOrd="0" destOrd="0" presId="urn:microsoft.com/office/officeart/2005/8/layout/orgChart1"/>
    <dgm:cxn modelId="{2448ABC4-B573-4392-AA18-D7B7BC8B4207}" type="presOf" srcId="{7F133C6C-D59E-4322-BFFB-64166FE2C058}" destId="{1A55261E-44FC-4D4B-B975-BE27869C03D9}" srcOrd="0" destOrd="0" presId="urn:microsoft.com/office/officeart/2005/8/layout/orgChart1"/>
    <dgm:cxn modelId="{EC404A92-44D3-4A39-9FE1-40DCB326E1FA}" type="presOf" srcId="{B46B1F09-FC06-42C1-AAAC-DCBC0136830A}" destId="{8BDDC4FA-464F-41A6-8883-97B94C03E567}" srcOrd="0" destOrd="0" presId="urn:microsoft.com/office/officeart/2005/8/layout/orgChart1"/>
    <dgm:cxn modelId="{847CDEDE-3E58-4A1A-8DD1-20782B508AD4}" type="presOf" srcId="{40A0249B-C10F-4019-8085-76D0421AD4A3}" destId="{EE41F357-26DD-4FF2-A0B5-F4DE43E567D7}" srcOrd="0" destOrd="0" presId="urn:microsoft.com/office/officeart/2005/8/layout/orgChart1"/>
    <dgm:cxn modelId="{6AF655D3-A929-4B24-9E1C-DEB5DD3ABEE4}" type="presOf" srcId="{B46B1F09-FC06-42C1-AAAC-DCBC0136830A}" destId="{5592682D-A898-4C0C-A826-8EC8F739CD3A}" srcOrd="1" destOrd="0" presId="urn:microsoft.com/office/officeart/2005/8/layout/orgChart1"/>
    <dgm:cxn modelId="{7BBA1650-D2AA-46A6-B3E0-562DC541BB26}" type="presOf" srcId="{40A0249B-C10F-4019-8085-76D0421AD4A3}" destId="{F6C8FA81-ECB3-44A4-BAB2-E54934D45594}" srcOrd="1" destOrd="0" presId="urn:microsoft.com/office/officeart/2005/8/layout/orgChart1"/>
    <dgm:cxn modelId="{65127E93-E385-474B-9201-17543525960C}" srcId="{40A0249B-C10F-4019-8085-76D0421AD4A3}" destId="{1FA2F83A-C673-4579-853D-A0682B14EE5E}" srcOrd="3" destOrd="0" parTransId="{DE528E8D-D5D2-4099-AFAC-D037418A3CCB}" sibTransId="{1ADD2096-27A3-40EB-B01E-3EBD808659AC}"/>
    <dgm:cxn modelId="{AD053984-FB2F-4654-BCA6-2B2CF84F03DF}" srcId="{40A0249B-C10F-4019-8085-76D0421AD4A3}" destId="{B46B1F09-FC06-42C1-AAAC-DCBC0136830A}" srcOrd="1" destOrd="0" parTransId="{315CCDA3-4BD8-4D9B-B9DF-049DC4DECE14}" sibTransId="{A49013DC-1F84-4EA9-BC3A-274894C47C6D}"/>
    <dgm:cxn modelId="{D3B013FA-BBC0-4DFD-B35F-3A4AC76EE667}" type="presOf" srcId="{15C00B54-BB6F-4C16-8176-4861D7630CB7}" destId="{D59D2957-9404-471E-97B9-0A2D1DDCABC8}" srcOrd="0" destOrd="0" presId="urn:microsoft.com/office/officeart/2005/8/layout/orgChart1"/>
    <dgm:cxn modelId="{2F4958AC-0F20-4686-B596-6994855D5418}" srcId="{40A0249B-C10F-4019-8085-76D0421AD4A3}" destId="{7F133C6C-D59E-4322-BFFB-64166FE2C058}" srcOrd="2" destOrd="0" parTransId="{DEC6A826-74D9-4F65-87C7-C344F7B6845C}" sibTransId="{0ED69DDC-9D55-4228-8AF7-6589D6A13AE2}"/>
    <dgm:cxn modelId="{4F530DFD-2AFB-4294-89D2-C6E9FD7C7D6D}" type="presOf" srcId="{9F12AC43-52B9-421D-B69D-2FE4E1150ACD}" destId="{A75821FA-2D34-4F2A-BF26-2DA8E1C5C628}" srcOrd="0" destOrd="0" presId="urn:microsoft.com/office/officeart/2005/8/layout/orgChart1"/>
    <dgm:cxn modelId="{15CBD986-7C0B-4C69-A33F-45526760F981}" type="presOf" srcId="{7F133C6C-D59E-4322-BFFB-64166FE2C058}" destId="{D383C52B-1CB9-42FB-BC50-818158BA048F}" srcOrd="1" destOrd="0" presId="urn:microsoft.com/office/officeart/2005/8/layout/orgChart1"/>
    <dgm:cxn modelId="{B59FB6C9-4161-4FD6-8D7C-CEEEBCF88026}" srcId="{40A0249B-C10F-4019-8085-76D0421AD4A3}" destId="{15C00B54-BB6F-4C16-8176-4861D7630CB7}" srcOrd="0" destOrd="0" parTransId="{8867D7FF-C0C7-46F6-8BC7-7721699F75F6}" sibTransId="{E7FFE91C-2A71-4488-ACEF-F7599F5A8727}"/>
    <dgm:cxn modelId="{421A708C-CECF-4112-A0F6-A70529FDBD80}" type="presOf" srcId="{15C00B54-BB6F-4C16-8176-4861D7630CB7}" destId="{D5B63595-3AEE-4FDB-B6B7-2C85A8749728}" srcOrd="1" destOrd="0" presId="urn:microsoft.com/office/officeart/2005/8/layout/orgChart1"/>
    <dgm:cxn modelId="{3DF4E66F-DE16-4F3C-8F08-845390AE77D2}" type="presOf" srcId="{315CCDA3-4BD8-4D9B-B9DF-049DC4DECE14}" destId="{DC69857F-21A6-4EBD-B382-A2296CF4CB4D}" srcOrd="0" destOrd="0" presId="urn:microsoft.com/office/officeart/2005/8/layout/orgChart1"/>
    <dgm:cxn modelId="{DA2B2A4B-5C00-4F86-8C1D-0A87A1F0D6E8}" type="presOf" srcId="{DEC6A826-74D9-4F65-87C7-C344F7B6845C}" destId="{BF4B0246-751C-4862-B0BC-A34955281568}" srcOrd="0" destOrd="0" presId="urn:microsoft.com/office/officeart/2005/8/layout/orgChart1"/>
    <dgm:cxn modelId="{96063CEC-F2FE-4137-9F38-4935F76AE6A0}" type="presParOf" srcId="{A75821FA-2D34-4F2A-BF26-2DA8E1C5C628}" destId="{EAFBBCD3-0AF6-472B-9ECE-2B0574AEEC24}" srcOrd="0" destOrd="0" presId="urn:microsoft.com/office/officeart/2005/8/layout/orgChart1"/>
    <dgm:cxn modelId="{9FC66AA6-1BEF-40B1-A5AE-B358B3362715}" type="presParOf" srcId="{EAFBBCD3-0AF6-472B-9ECE-2B0574AEEC24}" destId="{44E120DC-84AC-46CF-8130-A0B9E820044A}" srcOrd="0" destOrd="0" presId="urn:microsoft.com/office/officeart/2005/8/layout/orgChart1"/>
    <dgm:cxn modelId="{D9493BC3-B8CD-46F5-89FE-1F2F9F40EAA7}" type="presParOf" srcId="{44E120DC-84AC-46CF-8130-A0B9E820044A}" destId="{EE41F357-26DD-4FF2-A0B5-F4DE43E567D7}" srcOrd="0" destOrd="0" presId="urn:microsoft.com/office/officeart/2005/8/layout/orgChart1"/>
    <dgm:cxn modelId="{6B497C9F-8683-40DA-9DDD-61601AB1BF8B}" type="presParOf" srcId="{44E120DC-84AC-46CF-8130-A0B9E820044A}" destId="{F6C8FA81-ECB3-44A4-BAB2-E54934D45594}" srcOrd="1" destOrd="0" presId="urn:microsoft.com/office/officeart/2005/8/layout/orgChart1"/>
    <dgm:cxn modelId="{9B63659F-975D-4886-9543-9F9C9535026B}" type="presParOf" srcId="{EAFBBCD3-0AF6-472B-9ECE-2B0574AEEC24}" destId="{4C5E49E6-F7E0-4C6E-A739-3D2E28C2A435}" srcOrd="1" destOrd="0" presId="urn:microsoft.com/office/officeart/2005/8/layout/orgChart1"/>
    <dgm:cxn modelId="{9E6660AA-A6ED-4905-B793-3786F8CA6B0D}" type="presParOf" srcId="{4C5E49E6-F7E0-4C6E-A739-3D2E28C2A435}" destId="{2C7F2CFE-2417-4025-AC3F-264FBE7423F9}" srcOrd="0" destOrd="0" presId="urn:microsoft.com/office/officeart/2005/8/layout/orgChart1"/>
    <dgm:cxn modelId="{4E29FBDA-499B-43D3-8502-91E541B9779B}" type="presParOf" srcId="{4C5E49E6-F7E0-4C6E-A739-3D2E28C2A435}" destId="{7EE0B55F-AB34-481F-8C7F-08396983185C}" srcOrd="1" destOrd="0" presId="urn:microsoft.com/office/officeart/2005/8/layout/orgChart1"/>
    <dgm:cxn modelId="{00B25C1E-0F4D-4EBB-BF25-7DC6B87DF617}" type="presParOf" srcId="{7EE0B55F-AB34-481F-8C7F-08396983185C}" destId="{9A918A56-A9D4-4FB9-A3E9-559F4DA30CCE}" srcOrd="0" destOrd="0" presId="urn:microsoft.com/office/officeart/2005/8/layout/orgChart1"/>
    <dgm:cxn modelId="{3FA26D72-4410-4B97-935A-1EDD9995307B}" type="presParOf" srcId="{9A918A56-A9D4-4FB9-A3E9-559F4DA30CCE}" destId="{D59D2957-9404-471E-97B9-0A2D1DDCABC8}" srcOrd="0" destOrd="0" presId="urn:microsoft.com/office/officeart/2005/8/layout/orgChart1"/>
    <dgm:cxn modelId="{9F230AA0-D07B-4DE3-9551-80F3BFBE4946}" type="presParOf" srcId="{9A918A56-A9D4-4FB9-A3E9-559F4DA30CCE}" destId="{D5B63595-3AEE-4FDB-B6B7-2C85A8749728}" srcOrd="1" destOrd="0" presId="urn:microsoft.com/office/officeart/2005/8/layout/orgChart1"/>
    <dgm:cxn modelId="{DE0D152E-8032-47DB-AEB1-4726E6961B5F}" type="presParOf" srcId="{7EE0B55F-AB34-481F-8C7F-08396983185C}" destId="{FD595AF5-4778-490E-BADD-E01A5598F113}" srcOrd="1" destOrd="0" presId="urn:microsoft.com/office/officeart/2005/8/layout/orgChart1"/>
    <dgm:cxn modelId="{85AD501E-3F3C-45E8-B7EA-7D1E23460BA5}" type="presParOf" srcId="{7EE0B55F-AB34-481F-8C7F-08396983185C}" destId="{FC48DACE-254F-460D-96CF-285A16A94E09}" srcOrd="2" destOrd="0" presId="urn:microsoft.com/office/officeart/2005/8/layout/orgChart1"/>
    <dgm:cxn modelId="{05E479C3-0773-40EA-83B9-8F2F9DF7E62B}" type="presParOf" srcId="{4C5E49E6-F7E0-4C6E-A739-3D2E28C2A435}" destId="{DC69857F-21A6-4EBD-B382-A2296CF4CB4D}" srcOrd="2" destOrd="0" presId="urn:microsoft.com/office/officeart/2005/8/layout/orgChart1"/>
    <dgm:cxn modelId="{95A7A5A4-02DE-4721-80E9-EAE9890B3758}" type="presParOf" srcId="{4C5E49E6-F7E0-4C6E-A739-3D2E28C2A435}" destId="{790D1079-B8C9-473A-9ACE-AF62324ABC89}" srcOrd="3" destOrd="0" presId="urn:microsoft.com/office/officeart/2005/8/layout/orgChart1"/>
    <dgm:cxn modelId="{38C57995-2AFF-4362-8F7C-FF4D90714B98}" type="presParOf" srcId="{790D1079-B8C9-473A-9ACE-AF62324ABC89}" destId="{D6040256-7028-4B30-9960-86054CE92CAE}" srcOrd="0" destOrd="0" presId="urn:microsoft.com/office/officeart/2005/8/layout/orgChart1"/>
    <dgm:cxn modelId="{7161F313-9F3C-43CA-8D1B-F1DCE217E0C5}" type="presParOf" srcId="{D6040256-7028-4B30-9960-86054CE92CAE}" destId="{8BDDC4FA-464F-41A6-8883-97B94C03E567}" srcOrd="0" destOrd="0" presId="urn:microsoft.com/office/officeart/2005/8/layout/orgChart1"/>
    <dgm:cxn modelId="{BB812FAE-7E9D-4AA9-AA2E-F8B498295914}" type="presParOf" srcId="{D6040256-7028-4B30-9960-86054CE92CAE}" destId="{5592682D-A898-4C0C-A826-8EC8F739CD3A}" srcOrd="1" destOrd="0" presId="urn:microsoft.com/office/officeart/2005/8/layout/orgChart1"/>
    <dgm:cxn modelId="{08EFB4CB-47AC-4560-A03B-C608D181432D}" type="presParOf" srcId="{790D1079-B8C9-473A-9ACE-AF62324ABC89}" destId="{A7D55CFC-A8C6-4DF7-9D58-A6BF8A399655}" srcOrd="1" destOrd="0" presId="urn:microsoft.com/office/officeart/2005/8/layout/orgChart1"/>
    <dgm:cxn modelId="{EDD84F11-B192-4BBD-BB21-FAAF43E286EB}" type="presParOf" srcId="{790D1079-B8C9-473A-9ACE-AF62324ABC89}" destId="{72339639-16AE-4214-B24C-3391B080F4CA}" srcOrd="2" destOrd="0" presId="urn:microsoft.com/office/officeart/2005/8/layout/orgChart1"/>
    <dgm:cxn modelId="{7CBC780F-2C5E-4640-8A9F-EA91FF86861D}" type="presParOf" srcId="{4C5E49E6-F7E0-4C6E-A739-3D2E28C2A435}" destId="{BF4B0246-751C-4862-B0BC-A34955281568}" srcOrd="4" destOrd="0" presId="urn:microsoft.com/office/officeart/2005/8/layout/orgChart1"/>
    <dgm:cxn modelId="{ED16E8A4-4303-4CCE-A7AD-08CE4C05390E}" type="presParOf" srcId="{4C5E49E6-F7E0-4C6E-A739-3D2E28C2A435}" destId="{06CAEB00-0440-4AF1-B1FC-87990A30B28D}" srcOrd="5" destOrd="0" presId="urn:microsoft.com/office/officeart/2005/8/layout/orgChart1"/>
    <dgm:cxn modelId="{195F3606-F4F4-47C3-BB1E-D80FA295294E}" type="presParOf" srcId="{06CAEB00-0440-4AF1-B1FC-87990A30B28D}" destId="{D8F5CC19-28AB-4B32-BE8F-BDA706C1B35A}" srcOrd="0" destOrd="0" presId="urn:microsoft.com/office/officeart/2005/8/layout/orgChart1"/>
    <dgm:cxn modelId="{4DE4DFA6-7215-4AAF-8DC0-A198E1B7FF78}" type="presParOf" srcId="{D8F5CC19-28AB-4B32-BE8F-BDA706C1B35A}" destId="{1A55261E-44FC-4D4B-B975-BE27869C03D9}" srcOrd="0" destOrd="0" presId="urn:microsoft.com/office/officeart/2005/8/layout/orgChart1"/>
    <dgm:cxn modelId="{EB01CD76-62D4-40A8-9D90-E90FBA954CB5}" type="presParOf" srcId="{D8F5CC19-28AB-4B32-BE8F-BDA706C1B35A}" destId="{D383C52B-1CB9-42FB-BC50-818158BA048F}" srcOrd="1" destOrd="0" presId="urn:microsoft.com/office/officeart/2005/8/layout/orgChart1"/>
    <dgm:cxn modelId="{95DDF461-D9AF-4CED-900D-3EF3AD2DD524}" type="presParOf" srcId="{06CAEB00-0440-4AF1-B1FC-87990A30B28D}" destId="{4E6C2117-45CC-4D21-A88E-169D918381A9}" srcOrd="1" destOrd="0" presId="urn:microsoft.com/office/officeart/2005/8/layout/orgChart1"/>
    <dgm:cxn modelId="{FDC37E31-1FA5-4FF6-8EE5-3E87F85E5EA5}" type="presParOf" srcId="{06CAEB00-0440-4AF1-B1FC-87990A30B28D}" destId="{0ACCC549-92FF-45E0-B2CE-7292AFFC4188}" srcOrd="2" destOrd="0" presId="urn:microsoft.com/office/officeart/2005/8/layout/orgChart1"/>
    <dgm:cxn modelId="{F77C8AB1-E665-4750-A49C-BD0CD2E1F826}" type="presParOf" srcId="{4C5E49E6-F7E0-4C6E-A739-3D2E28C2A435}" destId="{768C1750-1F30-4640-A803-C0E0FD5BC515}" srcOrd="6" destOrd="0" presId="urn:microsoft.com/office/officeart/2005/8/layout/orgChart1"/>
    <dgm:cxn modelId="{7B26A62D-4385-4C88-9CA1-9F0985EEAC90}" type="presParOf" srcId="{4C5E49E6-F7E0-4C6E-A739-3D2E28C2A435}" destId="{CD68E994-4A2A-40DB-9509-F823FE210425}" srcOrd="7" destOrd="0" presId="urn:microsoft.com/office/officeart/2005/8/layout/orgChart1"/>
    <dgm:cxn modelId="{DE4BD495-A2D6-4288-90EE-FFDF8302DE75}" type="presParOf" srcId="{CD68E994-4A2A-40DB-9509-F823FE210425}" destId="{98619737-9933-40CE-B4C0-0B909983FC72}" srcOrd="0" destOrd="0" presId="urn:microsoft.com/office/officeart/2005/8/layout/orgChart1"/>
    <dgm:cxn modelId="{80E5464E-30CF-4C02-BD68-1EB631CF258B}" type="presParOf" srcId="{98619737-9933-40CE-B4C0-0B909983FC72}" destId="{D2B8F79A-2298-427B-99E7-33F3DE9D2D4A}" srcOrd="0" destOrd="0" presId="urn:microsoft.com/office/officeart/2005/8/layout/orgChart1"/>
    <dgm:cxn modelId="{80F68B23-1F0B-4F6B-B65A-E4F5FB7378CF}" type="presParOf" srcId="{98619737-9933-40CE-B4C0-0B909983FC72}" destId="{D3E9A9C2-EB27-4A62-8DDD-64F0461669D5}" srcOrd="1" destOrd="0" presId="urn:microsoft.com/office/officeart/2005/8/layout/orgChart1"/>
    <dgm:cxn modelId="{F50198D1-8391-480E-964E-31D54AF70B2B}" type="presParOf" srcId="{CD68E994-4A2A-40DB-9509-F823FE210425}" destId="{89D1B025-721F-4D44-BAE3-45F57D9D4589}" srcOrd="1" destOrd="0" presId="urn:microsoft.com/office/officeart/2005/8/layout/orgChart1"/>
    <dgm:cxn modelId="{5290BDAA-7CEC-4A1B-AE6F-69E6E8CCE930}" type="presParOf" srcId="{CD68E994-4A2A-40DB-9509-F823FE210425}" destId="{AF3A2706-206E-4C8D-A91B-4646FFA77927}" srcOrd="2" destOrd="0" presId="urn:microsoft.com/office/officeart/2005/8/layout/orgChart1"/>
    <dgm:cxn modelId="{1D35CDA3-92DC-4845-9B8A-31F229A0FBBF}" type="presParOf" srcId="{EAFBBCD3-0AF6-472B-9ECE-2B0574AEEC24}" destId="{08BBB094-FB28-4787-A6F4-6EA015D41F0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B3E94C0-3E0C-4560-9554-87383F89607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69CAE26-4C06-4C3C-87E5-B23A60E8AC0A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Extend through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31A5AE42-043B-4768-A094-364FCB07E269}" type="parTrans" cxnId="{63A28611-9971-4D59-A60D-BB68EE42FB91}">
      <dgm:prSet/>
      <dgm:spPr/>
      <dgm:t>
        <a:bodyPr/>
        <a:lstStyle/>
        <a:p>
          <a:endParaRPr lang="en-US"/>
        </a:p>
      </dgm:t>
    </dgm:pt>
    <dgm:pt modelId="{479DDB0F-D75B-4E10-BB35-C5F974D0726D}" type="sibTrans" cxnId="{63A28611-9971-4D59-A60D-BB68EE42FB91}">
      <dgm:prSet/>
      <dgm:spPr/>
      <dgm:t>
        <a:bodyPr/>
        <a:lstStyle/>
        <a:p>
          <a:endParaRPr lang="en-US"/>
        </a:p>
      </dgm:t>
    </dgm:pt>
    <dgm:pt modelId="{DB5642D4-5B59-414D-BE04-8C5E96174E24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Collaborative technologies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32DE14B5-7ED2-435A-8D53-A572CE1D566D}" type="parTrans" cxnId="{82758700-74B5-4B7D-AB1B-E3D3A6A350ED}">
      <dgm:prSet/>
      <dgm:spPr/>
      <dgm:t>
        <a:bodyPr/>
        <a:lstStyle/>
        <a:p>
          <a:endParaRPr lang="en-US"/>
        </a:p>
      </dgm:t>
    </dgm:pt>
    <dgm:pt modelId="{A9C37546-7D5C-4B5A-99CA-7D9E0D0C9AFE}" type="sibTrans" cxnId="{82758700-74B5-4B7D-AB1B-E3D3A6A350ED}">
      <dgm:prSet/>
      <dgm:spPr/>
      <dgm:t>
        <a:bodyPr/>
        <a:lstStyle/>
        <a:p>
          <a:endParaRPr lang="en-US"/>
        </a:p>
      </dgm:t>
    </dgm:pt>
    <dgm:pt modelId="{813DB9B0-8F7D-454E-B53B-1C0B21B52246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Social networking software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AF37DDE9-8943-4C88-9C4E-683B205080F8}" type="parTrans" cxnId="{7208F9DB-DC3D-4A5E-A46F-253562A4CDDA}">
      <dgm:prSet/>
      <dgm:spPr/>
      <dgm:t>
        <a:bodyPr/>
        <a:lstStyle/>
        <a:p>
          <a:endParaRPr lang="en-US"/>
        </a:p>
      </dgm:t>
    </dgm:pt>
    <dgm:pt modelId="{C2A9D99E-40E4-4169-93B8-AE96E682BBD3}" type="sibTrans" cxnId="{7208F9DB-DC3D-4A5E-A46F-253562A4CDDA}">
      <dgm:prSet/>
      <dgm:spPr/>
      <dgm:t>
        <a:bodyPr/>
        <a:lstStyle/>
        <a:p>
          <a:endParaRPr lang="en-US"/>
        </a:p>
      </dgm:t>
    </dgm:pt>
    <dgm:pt modelId="{360C156F-C348-4105-9436-66BBA05DD0EA}">
      <dgm:prSet/>
      <dgm:spPr/>
      <dgm:t>
        <a:bodyPr/>
        <a:lstStyle/>
        <a:p>
          <a:pPr rtl="0"/>
          <a:r>
            <a:rPr lang="en-US" dirty="0" smtClean="0">
              <a:latin typeface="Aharoni" pitchFamily="2" charset="-79"/>
              <a:cs typeface="Aharoni" pitchFamily="2" charset="-79"/>
            </a:rPr>
            <a:t>Virtual worlds</a:t>
          </a:r>
          <a:endParaRPr lang="en-US" dirty="0">
            <a:latin typeface="Aharoni" pitchFamily="2" charset="-79"/>
            <a:cs typeface="Aharoni" pitchFamily="2" charset="-79"/>
          </a:endParaRPr>
        </a:p>
      </dgm:t>
    </dgm:pt>
    <dgm:pt modelId="{D5A28C1E-F37F-4466-8B8F-D8DAC56F6F9B}" type="parTrans" cxnId="{8C1D15BB-ABE8-4CC2-A5D3-6251F6779B0C}">
      <dgm:prSet/>
      <dgm:spPr/>
      <dgm:t>
        <a:bodyPr/>
        <a:lstStyle/>
        <a:p>
          <a:endParaRPr lang="en-US"/>
        </a:p>
      </dgm:t>
    </dgm:pt>
    <dgm:pt modelId="{7239BDB6-8223-485D-967D-9B5B95E80B0B}" type="sibTrans" cxnId="{8C1D15BB-ABE8-4CC2-A5D3-6251F6779B0C}">
      <dgm:prSet/>
      <dgm:spPr/>
      <dgm:t>
        <a:bodyPr/>
        <a:lstStyle/>
        <a:p>
          <a:endParaRPr lang="en-US"/>
        </a:p>
      </dgm:t>
    </dgm:pt>
    <dgm:pt modelId="{1A5D8D35-8B11-4796-BF05-F1D841318072}" type="pres">
      <dgm:prSet presAssocID="{FB3E94C0-3E0C-4560-9554-87383F89607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157C0F7-1358-460B-8EA3-989F78F13A63}" type="pres">
      <dgm:prSet presAssocID="{E69CAE26-4C06-4C3C-87E5-B23A60E8AC0A}" presName="hierRoot1" presStyleCnt="0">
        <dgm:presLayoutVars>
          <dgm:hierBranch val="init"/>
        </dgm:presLayoutVars>
      </dgm:prSet>
      <dgm:spPr/>
    </dgm:pt>
    <dgm:pt modelId="{6149241F-F37E-49A8-BA04-22A27937772C}" type="pres">
      <dgm:prSet presAssocID="{E69CAE26-4C06-4C3C-87E5-B23A60E8AC0A}" presName="rootComposite1" presStyleCnt="0"/>
      <dgm:spPr/>
    </dgm:pt>
    <dgm:pt modelId="{11C30449-010B-4003-935A-85CE3758FF3B}" type="pres">
      <dgm:prSet presAssocID="{E69CAE26-4C06-4C3C-87E5-B23A60E8AC0A}" presName="rootText1" presStyleLbl="node0" presStyleIdx="0" presStyleCnt="1">
        <dgm:presLayoutVars>
          <dgm:chPref val="3"/>
        </dgm:presLayoutVars>
      </dgm:prSet>
      <dgm:spPr/>
    </dgm:pt>
    <dgm:pt modelId="{B9444AA8-0791-482A-B685-68B104400473}" type="pres">
      <dgm:prSet presAssocID="{E69CAE26-4C06-4C3C-87E5-B23A60E8AC0A}" presName="rootConnector1" presStyleLbl="node1" presStyleIdx="0" presStyleCnt="0"/>
      <dgm:spPr/>
    </dgm:pt>
    <dgm:pt modelId="{E170E599-2FCB-495D-A094-15C9B12EA843}" type="pres">
      <dgm:prSet presAssocID="{E69CAE26-4C06-4C3C-87E5-B23A60E8AC0A}" presName="hierChild2" presStyleCnt="0"/>
      <dgm:spPr/>
    </dgm:pt>
    <dgm:pt modelId="{050AC33B-F6C4-47D3-B3C5-8D03CAFC10CB}" type="pres">
      <dgm:prSet presAssocID="{32DE14B5-7ED2-435A-8D53-A572CE1D566D}" presName="Name37" presStyleLbl="parChTrans1D2" presStyleIdx="0" presStyleCnt="3"/>
      <dgm:spPr/>
    </dgm:pt>
    <dgm:pt modelId="{7B00F27E-5615-4BFA-8058-20C6A18F0CE9}" type="pres">
      <dgm:prSet presAssocID="{DB5642D4-5B59-414D-BE04-8C5E96174E24}" presName="hierRoot2" presStyleCnt="0">
        <dgm:presLayoutVars>
          <dgm:hierBranch val="init"/>
        </dgm:presLayoutVars>
      </dgm:prSet>
      <dgm:spPr/>
    </dgm:pt>
    <dgm:pt modelId="{9B62A2F6-0B0D-452D-8E08-8748BCEE8DE7}" type="pres">
      <dgm:prSet presAssocID="{DB5642D4-5B59-414D-BE04-8C5E96174E24}" presName="rootComposite" presStyleCnt="0"/>
      <dgm:spPr/>
    </dgm:pt>
    <dgm:pt modelId="{1F2DA83E-4547-4A14-AC87-38D97D806B59}" type="pres">
      <dgm:prSet presAssocID="{DB5642D4-5B59-414D-BE04-8C5E96174E24}" presName="rootText" presStyleLbl="node2" presStyleIdx="0" presStyleCnt="3">
        <dgm:presLayoutVars>
          <dgm:chPref val="3"/>
        </dgm:presLayoutVars>
      </dgm:prSet>
      <dgm:spPr/>
    </dgm:pt>
    <dgm:pt modelId="{406E64EA-3F04-4D00-9D49-7D5DDB37C1E9}" type="pres">
      <dgm:prSet presAssocID="{DB5642D4-5B59-414D-BE04-8C5E96174E24}" presName="rootConnector" presStyleLbl="node2" presStyleIdx="0" presStyleCnt="3"/>
      <dgm:spPr/>
    </dgm:pt>
    <dgm:pt modelId="{51329478-AAB9-41A4-8484-ED9A89122CE2}" type="pres">
      <dgm:prSet presAssocID="{DB5642D4-5B59-414D-BE04-8C5E96174E24}" presName="hierChild4" presStyleCnt="0"/>
      <dgm:spPr/>
    </dgm:pt>
    <dgm:pt modelId="{80056735-F659-4D18-98F6-EA5D1D28A512}" type="pres">
      <dgm:prSet presAssocID="{DB5642D4-5B59-414D-BE04-8C5E96174E24}" presName="hierChild5" presStyleCnt="0"/>
      <dgm:spPr/>
    </dgm:pt>
    <dgm:pt modelId="{3A4EBCA3-69FC-408B-BBDD-BEAEC2DB0572}" type="pres">
      <dgm:prSet presAssocID="{AF37DDE9-8943-4C88-9C4E-683B205080F8}" presName="Name37" presStyleLbl="parChTrans1D2" presStyleIdx="1" presStyleCnt="3"/>
      <dgm:spPr/>
    </dgm:pt>
    <dgm:pt modelId="{FEB7465D-259A-40E9-BE2D-AD388E17C276}" type="pres">
      <dgm:prSet presAssocID="{813DB9B0-8F7D-454E-B53B-1C0B21B52246}" presName="hierRoot2" presStyleCnt="0">
        <dgm:presLayoutVars>
          <dgm:hierBranch val="init"/>
        </dgm:presLayoutVars>
      </dgm:prSet>
      <dgm:spPr/>
    </dgm:pt>
    <dgm:pt modelId="{AB556B9E-DA0F-4145-B5FD-DA0D44FAA42D}" type="pres">
      <dgm:prSet presAssocID="{813DB9B0-8F7D-454E-B53B-1C0B21B52246}" presName="rootComposite" presStyleCnt="0"/>
      <dgm:spPr/>
    </dgm:pt>
    <dgm:pt modelId="{B8371621-FAAD-4B1A-AEDD-29C30B7F058A}" type="pres">
      <dgm:prSet presAssocID="{813DB9B0-8F7D-454E-B53B-1C0B21B52246}" presName="rootText" presStyleLbl="node2" presStyleIdx="1" presStyleCnt="3">
        <dgm:presLayoutVars>
          <dgm:chPref val="3"/>
        </dgm:presLayoutVars>
      </dgm:prSet>
      <dgm:spPr/>
    </dgm:pt>
    <dgm:pt modelId="{F498429F-B3B4-4C8C-A711-2A8781A9AB90}" type="pres">
      <dgm:prSet presAssocID="{813DB9B0-8F7D-454E-B53B-1C0B21B52246}" presName="rootConnector" presStyleLbl="node2" presStyleIdx="1" presStyleCnt="3"/>
      <dgm:spPr/>
    </dgm:pt>
    <dgm:pt modelId="{5015ECE6-1864-49CC-89F7-BFD2C768FD6D}" type="pres">
      <dgm:prSet presAssocID="{813DB9B0-8F7D-454E-B53B-1C0B21B52246}" presName="hierChild4" presStyleCnt="0"/>
      <dgm:spPr/>
    </dgm:pt>
    <dgm:pt modelId="{7C030683-7974-41D4-831E-4013D6F29E05}" type="pres">
      <dgm:prSet presAssocID="{813DB9B0-8F7D-454E-B53B-1C0B21B52246}" presName="hierChild5" presStyleCnt="0"/>
      <dgm:spPr/>
    </dgm:pt>
    <dgm:pt modelId="{4257FCF9-723B-48CB-B1DB-2E51B7A6F9A7}" type="pres">
      <dgm:prSet presAssocID="{D5A28C1E-F37F-4466-8B8F-D8DAC56F6F9B}" presName="Name37" presStyleLbl="parChTrans1D2" presStyleIdx="2" presStyleCnt="3"/>
      <dgm:spPr/>
    </dgm:pt>
    <dgm:pt modelId="{118225FC-FCDA-446F-95C2-B333381C98DC}" type="pres">
      <dgm:prSet presAssocID="{360C156F-C348-4105-9436-66BBA05DD0EA}" presName="hierRoot2" presStyleCnt="0">
        <dgm:presLayoutVars>
          <dgm:hierBranch val="init"/>
        </dgm:presLayoutVars>
      </dgm:prSet>
      <dgm:spPr/>
    </dgm:pt>
    <dgm:pt modelId="{EFF910D7-70FF-4AB7-AE54-9D90FF265FC0}" type="pres">
      <dgm:prSet presAssocID="{360C156F-C348-4105-9436-66BBA05DD0EA}" presName="rootComposite" presStyleCnt="0"/>
      <dgm:spPr/>
    </dgm:pt>
    <dgm:pt modelId="{153B214C-9425-4875-8AD0-F5777205BC8D}" type="pres">
      <dgm:prSet presAssocID="{360C156F-C348-4105-9436-66BBA05DD0EA}" presName="rootText" presStyleLbl="node2" presStyleIdx="2" presStyleCnt="3">
        <dgm:presLayoutVars>
          <dgm:chPref val="3"/>
        </dgm:presLayoutVars>
      </dgm:prSet>
      <dgm:spPr/>
    </dgm:pt>
    <dgm:pt modelId="{300BBB0E-E261-4C5A-B45B-A88E40206BD9}" type="pres">
      <dgm:prSet presAssocID="{360C156F-C348-4105-9436-66BBA05DD0EA}" presName="rootConnector" presStyleLbl="node2" presStyleIdx="2" presStyleCnt="3"/>
      <dgm:spPr/>
    </dgm:pt>
    <dgm:pt modelId="{F092A48B-6C05-4223-A3D8-4BAB0D5E9E50}" type="pres">
      <dgm:prSet presAssocID="{360C156F-C348-4105-9436-66BBA05DD0EA}" presName="hierChild4" presStyleCnt="0"/>
      <dgm:spPr/>
    </dgm:pt>
    <dgm:pt modelId="{C69CD0A5-2E10-4FAC-9141-4861CD28101D}" type="pres">
      <dgm:prSet presAssocID="{360C156F-C348-4105-9436-66BBA05DD0EA}" presName="hierChild5" presStyleCnt="0"/>
      <dgm:spPr/>
    </dgm:pt>
    <dgm:pt modelId="{F15989EB-18F9-4B66-A211-1C5C4851F9D2}" type="pres">
      <dgm:prSet presAssocID="{E69CAE26-4C06-4C3C-87E5-B23A60E8AC0A}" presName="hierChild3" presStyleCnt="0"/>
      <dgm:spPr/>
    </dgm:pt>
  </dgm:ptLst>
  <dgm:cxnLst>
    <dgm:cxn modelId="{C9FBA6E0-603A-4D17-BD62-77DAF87C1955}" type="presOf" srcId="{E69CAE26-4C06-4C3C-87E5-B23A60E8AC0A}" destId="{B9444AA8-0791-482A-B685-68B104400473}" srcOrd="1" destOrd="0" presId="urn:microsoft.com/office/officeart/2005/8/layout/orgChart1"/>
    <dgm:cxn modelId="{0488E929-4328-45E8-8A0F-A7ECC9D78E1B}" type="presOf" srcId="{32DE14B5-7ED2-435A-8D53-A572CE1D566D}" destId="{050AC33B-F6C4-47D3-B3C5-8D03CAFC10CB}" srcOrd="0" destOrd="0" presId="urn:microsoft.com/office/officeart/2005/8/layout/orgChart1"/>
    <dgm:cxn modelId="{82758700-74B5-4B7D-AB1B-E3D3A6A350ED}" srcId="{E69CAE26-4C06-4C3C-87E5-B23A60E8AC0A}" destId="{DB5642D4-5B59-414D-BE04-8C5E96174E24}" srcOrd="0" destOrd="0" parTransId="{32DE14B5-7ED2-435A-8D53-A572CE1D566D}" sibTransId="{A9C37546-7D5C-4B5A-99CA-7D9E0D0C9AFE}"/>
    <dgm:cxn modelId="{84D7B2AC-C94E-49BC-9EA3-3F4DF4A63E5C}" type="presOf" srcId="{FB3E94C0-3E0C-4560-9554-87383F89607F}" destId="{1A5D8D35-8B11-4796-BF05-F1D841318072}" srcOrd="0" destOrd="0" presId="urn:microsoft.com/office/officeart/2005/8/layout/orgChart1"/>
    <dgm:cxn modelId="{34D850E2-3CFA-403C-9195-156BE15CF676}" type="presOf" srcId="{DB5642D4-5B59-414D-BE04-8C5E96174E24}" destId="{406E64EA-3F04-4D00-9D49-7D5DDB37C1E9}" srcOrd="1" destOrd="0" presId="urn:microsoft.com/office/officeart/2005/8/layout/orgChart1"/>
    <dgm:cxn modelId="{97EF11D5-3E46-452C-A189-FA6E0DE58485}" type="presOf" srcId="{AF37DDE9-8943-4C88-9C4E-683B205080F8}" destId="{3A4EBCA3-69FC-408B-BBDD-BEAEC2DB0572}" srcOrd="0" destOrd="0" presId="urn:microsoft.com/office/officeart/2005/8/layout/orgChart1"/>
    <dgm:cxn modelId="{295675C4-091C-43EF-8DF9-55EF2747702A}" type="presOf" srcId="{D5A28C1E-F37F-4466-8B8F-D8DAC56F6F9B}" destId="{4257FCF9-723B-48CB-B1DB-2E51B7A6F9A7}" srcOrd="0" destOrd="0" presId="urn:microsoft.com/office/officeart/2005/8/layout/orgChart1"/>
    <dgm:cxn modelId="{59E70E67-74E0-4313-B137-8A11CFC736B0}" type="presOf" srcId="{813DB9B0-8F7D-454E-B53B-1C0B21B52246}" destId="{F498429F-B3B4-4C8C-A711-2A8781A9AB90}" srcOrd="1" destOrd="0" presId="urn:microsoft.com/office/officeart/2005/8/layout/orgChart1"/>
    <dgm:cxn modelId="{5A49A160-B823-4BF0-9496-E7D94EDEB476}" type="presOf" srcId="{E69CAE26-4C06-4C3C-87E5-B23A60E8AC0A}" destId="{11C30449-010B-4003-935A-85CE3758FF3B}" srcOrd="0" destOrd="0" presId="urn:microsoft.com/office/officeart/2005/8/layout/orgChart1"/>
    <dgm:cxn modelId="{A2AE79E4-0DE2-4959-B8D1-83083BF793B0}" type="presOf" srcId="{360C156F-C348-4105-9436-66BBA05DD0EA}" destId="{300BBB0E-E261-4C5A-B45B-A88E40206BD9}" srcOrd="1" destOrd="0" presId="urn:microsoft.com/office/officeart/2005/8/layout/orgChart1"/>
    <dgm:cxn modelId="{63A28611-9971-4D59-A60D-BB68EE42FB91}" srcId="{FB3E94C0-3E0C-4560-9554-87383F89607F}" destId="{E69CAE26-4C06-4C3C-87E5-B23A60E8AC0A}" srcOrd="0" destOrd="0" parTransId="{31A5AE42-043B-4768-A094-364FCB07E269}" sibTransId="{479DDB0F-D75B-4E10-BB35-C5F974D0726D}"/>
    <dgm:cxn modelId="{E0C496F8-1B39-4232-B24D-97EE1609094F}" type="presOf" srcId="{360C156F-C348-4105-9436-66BBA05DD0EA}" destId="{153B214C-9425-4875-8AD0-F5777205BC8D}" srcOrd="0" destOrd="0" presId="urn:microsoft.com/office/officeart/2005/8/layout/orgChart1"/>
    <dgm:cxn modelId="{D4E9DF71-C863-47A3-A3CF-63783351CE21}" type="presOf" srcId="{813DB9B0-8F7D-454E-B53B-1C0B21B52246}" destId="{B8371621-FAAD-4B1A-AEDD-29C30B7F058A}" srcOrd="0" destOrd="0" presId="urn:microsoft.com/office/officeart/2005/8/layout/orgChart1"/>
    <dgm:cxn modelId="{8C1D15BB-ABE8-4CC2-A5D3-6251F6779B0C}" srcId="{E69CAE26-4C06-4C3C-87E5-B23A60E8AC0A}" destId="{360C156F-C348-4105-9436-66BBA05DD0EA}" srcOrd="2" destOrd="0" parTransId="{D5A28C1E-F37F-4466-8B8F-D8DAC56F6F9B}" sibTransId="{7239BDB6-8223-485D-967D-9B5B95E80B0B}"/>
    <dgm:cxn modelId="{E72B62F7-350B-45D0-8A74-612E5AB7B7DC}" type="presOf" srcId="{DB5642D4-5B59-414D-BE04-8C5E96174E24}" destId="{1F2DA83E-4547-4A14-AC87-38D97D806B59}" srcOrd="0" destOrd="0" presId="urn:microsoft.com/office/officeart/2005/8/layout/orgChart1"/>
    <dgm:cxn modelId="{7208F9DB-DC3D-4A5E-A46F-253562A4CDDA}" srcId="{E69CAE26-4C06-4C3C-87E5-B23A60E8AC0A}" destId="{813DB9B0-8F7D-454E-B53B-1C0B21B52246}" srcOrd="1" destOrd="0" parTransId="{AF37DDE9-8943-4C88-9C4E-683B205080F8}" sibTransId="{C2A9D99E-40E4-4169-93B8-AE96E682BBD3}"/>
    <dgm:cxn modelId="{A84E7C8B-FC14-48C3-BF9A-617E2C17AA34}" type="presParOf" srcId="{1A5D8D35-8B11-4796-BF05-F1D841318072}" destId="{9157C0F7-1358-460B-8EA3-989F78F13A63}" srcOrd="0" destOrd="0" presId="urn:microsoft.com/office/officeart/2005/8/layout/orgChart1"/>
    <dgm:cxn modelId="{37BD5C2B-F856-4208-9834-635C2E08276C}" type="presParOf" srcId="{9157C0F7-1358-460B-8EA3-989F78F13A63}" destId="{6149241F-F37E-49A8-BA04-22A27937772C}" srcOrd="0" destOrd="0" presId="urn:microsoft.com/office/officeart/2005/8/layout/orgChart1"/>
    <dgm:cxn modelId="{C50F4D5F-7392-45F2-8168-881CE13C82B0}" type="presParOf" srcId="{6149241F-F37E-49A8-BA04-22A27937772C}" destId="{11C30449-010B-4003-935A-85CE3758FF3B}" srcOrd="0" destOrd="0" presId="urn:microsoft.com/office/officeart/2005/8/layout/orgChart1"/>
    <dgm:cxn modelId="{8F42460A-28C9-4206-B6A6-61C44637E7BC}" type="presParOf" srcId="{6149241F-F37E-49A8-BA04-22A27937772C}" destId="{B9444AA8-0791-482A-B685-68B104400473}" srcOrd="1" destOrd="0" presId="urn:microsoft.com/office/officeart/2005/8/layout/orgChart1"/>
    <dgm:cxn modelId="{18B4F3D4-7B29-4713-B408-8ED147A51A5C}" type="presParOf" srcId="{9157C0F7-1358-460B-8EA3-989F78F13A63}" destId="{E170E599-2FCB-495D-A094-15C9B12EA843}" srcOrd="1" destOrd="0" presId="urn:microsoft.com/office/officeart/2005/8/layout/orgChart1"/>
    <dgm:cxn modelId="{3962D724-B27F-4B66-8A78-2E1FB92680FE}" type="presParOf" srcId="{E170E599-2FCB-495D-A094-15C9B12EA843}" destId="{050AC33B-F6C4-47D3-B3C5-8D03CAFC10CB}" srcOrd="0" destOrd="0" presId="urn:microsoft.com/office/officeart/2005/8/layout/orgChart1"/>
    <dgm:cxn modelId="{9B58A9B8-20C2-4C0E-B79E-DC043E83FD6E}" type="presParOf" srcId="{E170E599-2FCB-495D-A094-15C9B12EA843}" destId="{7B00F27E-5615-4BFA-8058-20C6A18F0CE9}" srcOrd="1" destOrd="0" presId="urn:microsoft.com/office/officeart/2005/8/layout/orgChart1"/>
    <dgm:cxn modelId="{4D2314C8-0DD8-407B-A16D-A42FC5FB0916}" type="presParOf" srcId="{7B00F27E-5615-4BFA-8058-20C6A18F0CE9}" destId="{9B62A2F6-0B0D-452D-8E08-8748BCEE8DE7}" srcOrd="0" destOrd="0" presId="urn:microsoft.com/office/officeart/2005/8/layout/orgChart1"/>
    <dgm:cxn modelId="{D114D731-E64E-4AA2-87CA-B13A44ED29B5}" type="presParOf" srcId="{9B62A2F6-0B0D-452D-8E08-8748BCEE8DE7}" destId="{1F2DA83E-4547-4A14-AC87-38D97D806B59}" srcOrd="0" destOrd="0" presId="urn:microsoft.com/office/officeart/2005/8/layout/orgChart1"/>
    <dgm:cxn modelId="{782C6964-913B-4C64-9908-5DCD45B4F60C}" type="presParOf" srcId="{9B62A2F6-0B0D-452D-8E08-8748BCEE8DE7}" destId="{406E64EA-3F04-4D00-9D49-7D5DDB37C1E9}" srcOrd="1" destOrd="0" presId="urn:microsoft.com/office/officeart/2005/8/layout/orgChart1"/>
    <dgm:cxn modelId="{F98EDCCC-A304-4D0C-A583-84D8CEF81ED4}" type="presParOf" srcId="{7B00F27E-5615-4BFA-8058-20C6A18F0CE9}" destId="{51329478-AAB9-41A4-8484-ED9A89122CE2}" srcOrd="1" destOrd="0" presId="urn:microsoft.com/office/officeart/2005/8/layout/orgChart1"/>
    <dgm:cxn modelId="{8F8D6628-2A08-4826-99D5-62593666D813}" type="presParOf" srcId="{7B00F27E-5615-4BFA-8058-20C6A18F0CE9}" destId="{80056735-F659-4D18-98F6-EA5D1D28A512}" srcOrd="2" destOrd="0" presId="urn:microsoft.com/office/officeart/2005/8/layout/orgChart1"/>
    <dgm:cxn modelId="{162475BF-7207-4296-A1D3-BB11CAE9BC20}" type="presParOf" srcId="{E170E599-2FCB-495D-A094-15C9B12EA843}" destId="{3A4EBCA3-69FC-408B-BBDD-BEAEC2DB0572}" srcOrd="2" destOrd="0" presId="urn:microsoft.com/office/officeart/2005/8/layout/orgChart1"/>
    <dgm:cxn modelId="{0A3E5C5F-30B5-4540-A4F8-C752D030C61C}" type="presParOf" srcId="{E170E599-2FCB-495D-A094-15C9B12EA843}" destId="{FEB7465D-259A-40E9-BE2D-AD388E17C276}" srcOrd="3" destOrd="0" presId="urn:microsoft.com/office/officeart/2005/8/layout/orgChart1"/>
    <dgm:cxn modelId="{85ECC687-CB9D-44BF-A52A-249505102EEE}" type="presParOf" srcId="{FEB7465D-259A-40E9-BE2D-AD388E17C276}" destId="{AB556B9E-DA0F-4145-B5FD-DA0D44FAA42D}" srcOrd="0" destOrd="0" presId="urn:microsoft.com/office/officeart/2005/8/layout/orgChart1"/>
    <dgm:cxn modelId="{DFDA44BD-4921-4C1B-9B67-2E5C8047CE80}" type="presParOf" srcId="{AB556B9E-DA0F-4145-B5FD-DA0D44FAA42D}" destId="{B8371621-FAAD-4B1A-AEDD-29C30B7F058A}" srcOrd="0" destOrd="0" presId="urn:microsoft.com/office/officeart/2005/8/layout/orgChart1"/>
    <dgm:cxn modelId="{A3B1C2E8-D570-4F08-AACC-4EA3E7CFDF33}" type="presParOf" srcId="{AB556B9E-DA0F-4145-B5FD-DA0D44FAA42D}" destId="{F498429F-B3B4-4C8C-A711-2A8781A9AB90}" srcOrd="1" destOrd="0" presId="urn:microsoft.com/office/officeart/2005/8/layout/orgChart1"/>
    <dgm:cxn modelId="{C4E06534-A920-4972-A2E8-5ACFEB2B8666}" type="presParOf" srcId="{FEB7465D-259A-40E9-BE2D-AD388E17C276}" destId="{5015ECE6-1864-49CC-89F7-BFD2C768FD6D}" srcOrd="1" destOrd="0" presId="urn:microsoft.com/office/officeart/2005/8/layout/orgChart1"/>
    <dgm:cxn modelId="{661FD15A-49F9-4822-BD0D-05E8C6F62A08}" type="presParOf" srcId="{FEB7465D-259A-40E9-BE2D-AD388E17C276}" destId="{7C030683-7974-41D4-831E-4013D6F29E05}" srcOrd="2" destOrd="0" presId="urn:microsoft.com/office/officeart/2005/8/layout/orgChart1"/>
    <dgm:cxn modelId="{FA6DB216-CBC3-47CF-849F-D493CEC3BEBF}" type="presParOf" srcId="{E170E599-2FCB-495D-A094-15C9B12EA843}" destId="{4257FCF9-723B-48CB-B1DB-2E51B7A6F9A7}" srcOrd="4" destOrd="0" presId="urn:microsoft.com/office/officeart/2005/8/layout/orgChart1"/>
    <dgm:cxn modelId="{2A5A3D6C-31A1-4C5D-A794-63922DBEDF8F}" type="presParOf" srcId="{E170E599-2FCB-495D-A094-15C9B12EA843}" destId="{118225FC-FCDA-446F-95C2-B333381C98DC}" srcOrd="5" destOrd="0" presId="urn:microsoft.com/office/officeart/2005/8/layout/orgChart1"/>
    <dgm:cxn modelId="{EE6E8EB8-F483-4705-B9F8-89244638CC9A}" type="presParOf" srcId="{118225FC-FCDA-446F-95C2-B333381C98DC}" destId="{EFF910D7-70FF-4AB7-AE54-9D90FF265FC0}" srcOrd="0" destOrd="0" presId="urn:microsoft.com/office/officeart/2005/8/layout/orgChart1"/>
    <dgm:cxn modelId="{D0EAF601-D6D9-410B-B807-7BE22D06EA73}" type="presParOf" srcId="{EFF910D7-70FF-4AB7-AE54-9D90FF265FC0}" destId="{153B214C-9425-4875-8AD0-F5777205BC8D}" srcOrd="0" destOrd="0" presId="urn:microsoft.com/office/officeart/2005/8/layout/orgChart1"/>
    <dgm:cxn modelId="{9A041E7D-AB58-4612-9163-0EEA16AAC77A}" type="presParOf" srcId="{EFF910D7-70FF-4AB7-AE54-9D90FF265FC0}" destId="{300BBB0E-E261-4C5A-B45B-A88E40206BD9}" srcOrd="1" destOrd="0" presId="urn:microsoft.com/office/officeart/2005/8/layout/orgChart1"/>
    <dgm:cxn modelId="{4C218925-6CA8-44C3-974B-F4FA8AE533F1}" type="presParOf" srcId="{118225FC-FCDA-446F-95C2-B333381C98DC}" destId="{F092A48B-6C05-4223-A3D8-4BAB0D5E9E50}" srcOrd="1" destOrd="0" presId="urn:microsoft.com/office/officeart/2005/8/layout/orgChart1"/>
    <dgm:cxn modelId="{02CBF1E3-84BD-40D4-A4C1-508D1FC49E13}" type="presParOf" srcId="{118225FC-FCDA-446F-95C2-B333381C98DC}" destId="{C69CD0A5-2E10-4FAC-9141-4861CD28101D}" srcOrd="2" destOrd="0" presId="urn:microsoft.com/office/officeart/2005/8/layout/orgChart1"/>
    <dgm:cxn modelId="{BE419B85-4749-49A7-B6F0-883C2115052B}" type="presParOf" srcId="{9157C0F7-1358-460B-8EA3-989F78F13A63}" destId="{F15989EB-18F9-4B66-A211-1C5C4851F9D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91764514-FCD1-48E8-9CCD-21DE9D1871C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6C627C-A226-4422-9B5B-6C8F7F029E86}">
      <dgm:prSet custT="1"/>
      <dgm:spPr/>
      <dgm:t>
        <a:bodyPr/>
        <a:lstStyle/>
        <a:p>
          <a:pPr rtl="0"/>
          <a:r>
            <a:rPr lang="en-US" sz="6000" b="1" dirty="0" smtClean="0"/>
            <a:t>Extend</a:t>
          </a:r>
          <a:endParaRPr lang="en-US" sz="6000" b="1" dirty="0"/>
        </a:p>
      </dgm:t>
    </dgm:pt>
    <dgm:pt modelId="{00E1BE8F-C265-4144-889E-DB7BC7DEFE9D}" type="parTrans" cxnId="{6315393F-640C-4A34-9DBE-4428FEAB8204}">
      <dgm:prSet/>
      <dgm:spPr/>
      <dgm:t>
        <a:bodyPr/>
        <a:lstStyle/>
        <a:p>
          <a:endParaRPr lang="en-US"/>
        </a:p>
      </dgm:t>
    </dgm:pt>
    <dgm:pt modelId="{C226AB98-7709-4339-B8C9-2D60561C4DAD}" type="sibTrans" cxnId="{6315393F-640C-4A34-9DBE-4428FEAB8204}">
      <dgm:prSet/>
      <dgm:spPr/>
      <dgm:t>
        <a:bodyPr/>
        <a:lstStyle/>
        <a:p>
          <a:endParaRPr lang="en-US"/>
        </a:p>
      </dgm:t>
    </dgm:pt>
    <dgm:pt modelId="{20386098-25E3-4229-A5C5-7AB2BB7103C4}" type="pres">
      <dgm:prSet presAssocID="{91764514-FCD1-48E8-9CCD-21DE9D1871C9}" presName="Name0" presStyleCnt="0">
        <dgm:presLayoutVars>
          <dgm:dir/>
          <dgm:resizeHandles val="exact"/>
        </dgm:presLayoutVars>
      </dgm:prSet>
      <dgm:spPr/>
    </dgm:pt>
    <dgm:pt modelId="{0A14F8C2-5019-4A7A-B3E2-6680A96B8EB7}" type="pres">
      <dgm:prSet presAssocID="{2A6C627C-A226-4422-9B5B-6C8F7F029E86}" presName="node" presStyleLbl="node1" presStyleIdx="0" presStyleCnt="1">
        <dgm:presLayoutVars>
          <dgm:bulletEnabled val="1"/>
        </dgm:presLayoutVars>
      </dgm:prSet>
      <dgm:spPr/>
    </dgm:pt>
  </dgm:ptLst>
  <dgm:cxnLst>
    <dgm:cxn modelId="{F0504D76-CC97-4778-8106-E5BF25AEE8FF}" type="presOf" srcId="{2A6C627C-A226-4422-9B5B-6C8F7F029E86}" destId="{0A14F8C2-5019-4A7A-B3E2-6680A96B8EB7}" srcOrd="0" destOrd="0" presId="urn:microsoft.com/office/officeart/2005/8/layout/hList6"/>
    <dgm:cxn modelId="{6315393F-640C-4A34-9DBE-4428FEAB8204}" srcId="{91764514-FCD1-48E8-9CCD-21DE9D1871C9}" destId="{2A6C627C-A226-4422-9B5B-6C8F7F029E86}" srcOrd="0" destOrd="0" parTransId="{00E1BE8F-C265-4144-889E-DB7BC7DEFE9D}" sibTransId="{C226AB98-7709-4339-B8C9-2D60561C4DAD}"/>
    <dgm:cxn modelId="{1100E4E8-0A63-4215-BE7A-9E75EDA0739E}" type="presOf" srcId="{91764514-FCD1-48E8-9CCD-21DE9D1871C9}" destId="{20386098-25E3-4229-A5C5-7AB2BB7103C4}" srcOrd="0" destOrd="0" presId="urn:microsoft.com/office/officeart/2005/8/layout/hList6"/>
    <dgm:cxn modelId="{A234A56B-EE12-483A-888C-70A806A5CC0C}" type="presParOf" srcId="{20386098-25E3-4229-A5C5-7AB2BB7103C4}" destId="{0A14F8C2-5019-4A7A-B3E2-6680A96B8EB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3DE792FF-67C0-4A49-A41F-FBA1AA2BA98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7A20323-4543-4900-AA1A-0BE3D9762F13}">
      <dgm:prSet/>
      <dgm:spPr/>
      <dgm:t>
        <a:bodyPr/>
        <a:lstStyle/>
        <a:p>
          <a:pPr rtl="0"/>
          <a:r>
            <a:rPr lang="en-US" dirty="0" smtClean="0"/>
            <a:t>Transformed through:</a:t>
          </a:r>
          <a:endParaRPr lang="en-US" dirty="0"/>
        </a:p>
      </dgm:t>
    </dgm:pt>
    <dgm:pt modelId="{2BDE57CD-CA33-42C5-818B-A7022397E563}" type="parTrans" cxnId="{F57B8A06-3D24-42FD-BC82-170986736236}">
      <dgm:prSet/>
      <dgm:spPr/>
      <dgm:t>
        <a:bodyPr/>
        <a:lstStyle/>
        <a:p>
          <a:endParaRPr lang="en-US"/>
        </a:p>
      </dgm:t>
    </dgm:pt>
    <dgm:pt modelId="{DDAD9540-C4E6-4717-809D-BFD63AEAF9BD}" type="sibTrans" cxnId="{F57B8A06-3D24-42FD-BC82-170986736236}">
      <dgm:prSet/>
      <dgm:spPr/>
      <dgm:t>
        <a:bodyPr/>
        <a:lstStyle/>
        <a:p>
          <a:endParaRPr lang="en-US"/>
        </a:p>
      </dgm:t>
    </dgm:pt>
    <dgm:pt modelId="{46C1795D-38FE-41E5-B2E3-76C048E3DEC6}">
      <dgm:prSet/>
      <dgm:spPr/>
      <dgm:t>
        <a:bodyPr/>
        <a:lstStyle/>
        <a:p>
          <a:pPr rtl="0"/>
          <a:r>
            <a:rPr lang="en-US" dirty="0" smtClean="0"/>
            <a:t>a student added wiki</a:t>
          </a:r>
          <a:endParaRPr lang="en-US" dirty="0"/>
        </a:p>
      </dgm:t>
    </dgm:pt>
    <dgm:pt modelId="{79A40620-EFA6-4CA0-94A7-5BDC7CB1DCB1}" type="parTrans" cxnId="{5F5738AE-20D9-4B69-8A6F-E18A7A90A339}">
      <dgm:prSet/>
      <dgm:spPr/>
      <dgm:t>
        <a:bodyPr/>
        <a:lstStyle/>
        <a:p>
          <a:endParaRPr lang="en-US"/>
        </a:p>
      </dgm:t>
    </dgm:pt>
    <dgm:pt modelId="{932E2B22-CFB2-4B3F-A9B4-308F63E7171E}" type="sibTrans" cxnId="{5F5738AE-20D9-4B69-8A6F-E18A7A90A339}">
      <dgm:prSet/>
      <dgm:spPr/>
      <dgm:t>
        <a:bodyPr/>
        <a:lstStyle/>
        <a:p>
          <a:endParaRPr lang="en-US"/>
        </a:p>
      </dgm:t>
    </dgm:pt>
    <dgm:pt modelId="{7759C4C3-6E7B-45A3-8C1C-AA570E41A1FF}">
      <dgm:prSet/>
      <dgm:spPr/>
      <dgm:t>
        <a:bodyPr/>
        <a:lstStyle/>
        <a:p>
          <a:pPr rtl="0"/>
          <a:r>
            <a:rPr lang="en-US" dirty="0" smtClean="0"/>
            <a:t>students participating in on-line discussion</a:t>
          </a:r>
          <a:endParaRPr lang="en-US" dirty="0"/>
        </a:p>
      </dgm:t>
    </dgm:pt>
    <dgm:pt modelId="{4FDEA437-6738-4D8E-9A5B-E53BC0649E48}" type="parTrans" cxnId="{E1CB54A0-D345-4210-9DAD-43C661FDBD31}">
      <dgm:prSet/>
      <dgm:spPr/>
      <dgm:t>
        <a:bodyPr/>
        <a:lstStyle/>
        <a:p>
          <a:endParaRPr lang="en-US"/>
        </a:p>
      </dgm:t>
    </dgm:pt>
    <dgm:pt modelId="{BA73297C-AAF5-454B-8289-06106E2D9200}" type="sibTrans" cxnId="{E1CB54A0-D345-4210-9DAD-43C661FDBD31}">
      <dgm:prSet/>
      <dgm:spPr/>
      <dgm:t>
        <a:bodyPr/>
        <a:lstStyle/>
        <a:p>
          <a:endParaRPr lang="en-US"/>
        </a:p>
      </dgm:t>
    </dgm:pt>
    <dgm:pt modelId="{7F6D92B0-FCA3-48E4-8930-A1B8A58E803A}">
      <dgm:prSet/>
      <dgm:spPr/>
      <dgm:t>
        <a:bodyPr/>
        <a:lstStyle/>
        <a:p>
          <a:pPr rtl="0"/>
          <a:r>
            <a:rPr lang="en-US" dirty="0" smtClean="0"/>
            <a:t>produce problems or cases for others to solve on line</a:t>
          </a:r>
          <a:endParaRPr lang="en-US" dirty="0"/>
        </a:p>
      </dgm:t>
    </dgm:pt>
    <dgm:pt modelId="{5101AF60-B84E-4072-8A31-9C7042EBBF56}" type="parTrans" cxnId="{700C9A45-6712-4173-811C-9141EF3C3830}">
      <dgm:prSet/>
      <dgm:spPr/>
      <dgm:t>
        <a:bodyPr/>
        <a:lstStyle/>
        <a:p>
          <a:endParaRPr lang="en-US"/>
        </a:p>
      </dgm:t>
    </dgm:pt>
    <dgm:pt modelId="{DA245D37-2851-4F06-AFA0-E350A03752DF}" type="sibTrans" cxnId="{700C9A45-6712-4173-811C-9141EF3C3830}">
      <dgm:prSet/>
      <dgm:spPr/>
      <dgm:t>
        <a:bodyPr/>
        <a:lstStyle/>
        <a:p>
          <a:endParaRPr lang="en-US"/>
        </a:p>
      </dgm:t>
    </dgm:pt>
    <dgm:pt modelId="{C60BCCA7-A5F1-40C3-B536-91AB7E94A68C}" type="pres">
      <dgm:prSet presAssocID="{3DE792FF-67C0-4A49-A41F-FBA1AA2BA9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89D040C-7888-44A8-B555-037B11F134B6}" type="pres">
      <dgm:prSet presAssocID="{A7A20323-4543-4900-AA1A-0BE3D9762F13}" presName="hierRoot1" presStyleCnt="0">
        <dgm:presLayoutVars>
          <dgm:hierBranch val="init"/>
        </dgm:presLayoutVars>
      </dgm:prSet>
      <dgm:spPr/>
    </dgm:pt>
    <dgm:pt modelId="{68400301-FFA8-49AF-A511-15B51D853E02}" type="pres">
      <dgm:prSet presAssocID="{A7A20323-4543-4900-AA1A-0BE3D9762F13}" presName="rootComposite1" presStyleCnt="0"/>
      <dgm:spPr/>
    </dgm:pt>
    <dgm:pt modelId="{CE8D7B36-297D-4585-9E28-AD29F0BAFF6F}" type="pres">
      <dgm:prSet presAssocID="{A7A20323-4543-4900-AA1A-0BE3D9762F13}" presName="rootText1" presStyleLbl="node0" presStyleIdx="0" presStyleCnt="1">
        <dgm:presLayoutVars>
          <dgm:chPref val="3"/>
        </dgm:presLayoutVars>
      </dgm:prSet>
      <dgm:spPr/>
    </dgm:pt>
    <dgm:pt modelId="{4347A144-5916-49A6-80B5-C1F93116EE21}" type="pres">
      <dgm:prSet presAssocID="{A7A20323-4543-4900-AA1A-0BE3D9762F13}" presName="rootConnector1" presStyleLbl="node1" presStyleIdx="0" presStyleCnt="0"/>
      <dgm:spPr/>
    </dgm:pt>
    <dgm:pt modelId="{0439974A-FF69-4279-8EC2-7ED0BD43E3B2}" type="pres">
      <dgm:prSet presAssocID="{A7A20323-4543-4900-AA1A-0BE3D9762F13}" presName="hierChild2" presStyleCnt="0"/>
      <dgm:spPr/>
    </dgm:pt>
    <dgm:pt modelId="{7A158BDE-8A54-4F29-AB8D-7BC51D0230D0}" type="pres">
      <dgm:prSet presAssocID="{79A40620-EFA6-4CA0-94A7-5BDC7CB1DCB1}" presName="Name37" presStyleLbl="parChTrans1D2" presStyleIdx="0" presStyleCnt="3"/>
      <dgm:spPr/>
    </dgm:pt>
    <dgm:pt modelId="{C6700027-F24C-45EB-A379-3D812960E949}" type="pres">
      <dgm:prSet presAssocID="{46C1795D-38FE-41E5-B2E3-76C048E3DEC6}" presName="hierRoot2" presStyleCnt="0">
        <dgm:presLayoutVars>
          <dgm:hierBranch val="init"/>
        </dgm:presLayoutVars>
      </dgm:prSet>
      <dgm:spPr/>
    </dgm:pt>
    <dgm:pt modelId="{2BDF5657-D46A-4378-B01B-17E9A2295525}" type="pres">
      <dgm:prSet presAssocID="{46C1795D-38FE-41E5-B2E3-76C048E3DEC6}" presName="rootComposite" presStyleCnt="0"/>
      <dgm:spPr/>
    </dgm:pt>
    <dgm:pt modelId="{0B269B99-0EF8-4828-88DD-DE4C3FC657EB}" type="pres">
      <dgm:prSet presAssocID="{46C1795D-38FE-41E5-B2E3-76C048E3DEC6}" presName="rootText" presStyleLbl="node2" presStyleIdx="0" presStyleCnt="3">
        <dgm:presLayoutVars>
          <dgm:chPref val="3"/>
        </dgm:presLayoutVars>
      </dgm:prSet>
      <dgm:spPr/>
    </dgm:pt>
    <dgm:pt modelId="{544EB149-9D9B-47B2-B101-BA2F3A63EAEB}" type="pres">
      <dgm:prSet presAssocID="{46C1795D-38FE-41E5-B2E3-76C048E3DEC6}" presName="rootConnector" presStyleLbl="node2" presStyleIdx="0" presStyleCnt="3"/>
      <dgm:spPr/>
    </dgm:pt>
    <dgm:pt modelId="{C36643F2-005D-43E6-8DEA-D6E9B4F06630}" type="pres">
      <dgm:prSet presAssocID="{46C1795D-38FE-41E5-B2E3-76C048E3DEC6}" presName="hierChild4" presStyleCnt="0"/>
      <dgm:spPr/>
    </dgm:pt>
    <dgm:pt modelId="{09404557-3D40-4C0F-A691-4FF183DBD7CE}" type="pres">
      <dgm:prSet presAssocID="{46C1795D-38FE-41E5-B2E3-76C048E3DEC6}" presName="hierChild5" presStyleCnt="0"/>
      <dgm:spPr/>
    </dgm:pt>
    <dgm:pt modelId="{32CA58D6-AED3-40BF-9FCF-E6C7F45618F8}" type="pres">
      <dgm:prSet presAssocID="{4FDEA437-6738-4D8E-9A5B-E53BC0649E48}" presName="Name37" presStyleLbl="parChTrans1D2" presStyleIdx="1" presStyleCnt="3"/>
      <dgm:spPr/>
    </dgm:pt>
    <dgm:pt modelId="{BD051463-AB98-4862-8702-77D018D1845A}" type="pres">
      <dgm:prSet presAssocID="{7759C4C3-6E7B-45A3-8C1C-AA570E41A1FF}" presName="hierRoot2" presStyleCnt="0">
        <dgm:presLayoutVars>
          <dgm:hierBranch val="init"/>
        </dgm:presLayoutVars>
      </dgm:prSet>
      <dgm:spPr/>
    </dgm:pt>
    <dgm:pt modelId="{DFAB3CFB-C1BB-4306-AA5E-F17D1EC8DEDF}" type="pres">
      <dgm:prSet presAssocID="{7759C4C3-6E7B-45A3-8C1C-AA570E41A1FF}" presName="rootComposite" presStyleCnt="0"/>
      <dgm:spPr/>
    </dgm:pt>
    <dgm:pt modelId="{39573AD4-81EC-4904-8350-12419010FCE1}" type="pres">
      <dgm:prSet presAssocID="{7759C4C3-6E7B-45A3-8C1C-AA570E41A1FF}" presName="rootText" presStyleLbl="node2" presStyleIdx="1" presStyleCnt="3">
        <dgm:presLayoutVars>
          <dgm:chPref val="3"/>
        </dgm:presLayoutVars>
      </dgm:prSet>
      <dgm:spPr/>
    </dgm:pt>
    <dgm:pt modelId="{BC3DAA3C-9C51-4CF0-A818-8C5CE18B36F6}" type="pres">
      <dgm:prSet presAssocID="{7759C4C3-6E7B-45A3-8C1C-AA570E41A1FF}" presName="rootConnector" presStyleLbl="node2" presStyleIdx="1" presStyleCnt="3"/>
      <dgm:spPr/>
    </dgm:pt>
    <dgm:pt modelId="{EDC2392B-D56B-4064-A495-5C9C9B19B496}" type="pres">
      <dgm:prSet presAssocID="{7759C4C3-6E7B-45A3-8C1C-AA570E41A1FF}" presName="hierChild4" presStyleCnt="0"/>
      <dgm:spPr/>
    </dgm:pt>
    <dgm:pt modelId="{65F4F40A-0F76-45C1-8D5D-DBD49ADD9003}" type="pres">
      <dgm:prSet presAssocID="{7759C4C3-6E7B-45A3-8C1C-AA570E41A1FF}" presName="hierChild5" presStyleCnt="0"/>
      <dgm:spPr/>
    </dgm:pt>
    <dgm:pt modelId="{686D44EF-2EA7-409A-A25C-A2062FF06A20}" type="pres">
      <dgm:prSet presAssocID="{5101AF60-B84E-4072-8A31-9C7042EBBF56}" presName="Name37" presStyleLbl="parChTrans1D2" presStyleIdx="2" presStyleCnt="3"/>
      <dgm:spPr/>
    </dgm:pt>
    <dgm:pt modelId="{414B6345-BEF0-4AC9-9776-685255119CA7}" type="pres">
      <dgm:prSet presAssocID="{7F6D92B0-FCA3-48E4-8930-A1B8A58E803A}" presName="hierRoot2" presStyleCnt="0">
        <dgm:presLayoutVars>
          <dgm:hierBranch val="init"/>
        </dgm:presLayoutVars>
      </dgm:prSet>
      <dgm:spPr/>
    </dgm:pt>
    <dgm:pt modelId="{E6C2CD8E-CD5E-4939-AB3D-420183DF752D}" type="pres">
      <dgm:prSet presAssocID="{7F6D92B0-FCA3-48E4-8930-A1B8A58E803A}" presName="rootComposite" presStyleCnt="0"/>
      <dgm:spPr/>
    </dgm:pt>
    <dgm:pt modelId="{EBCB795C-DBCC-471C-98FD-BFC4682E1F26}" type="pres">
      <dgm:prSet presAssocID="{7F6D92B0-FCA3-48E4-8930-A1B8A58E803A}" presName="rootText" presStyleLbl="node2" presStyleIdx="2" presStyleCnt="3">
        <dgm:presLayoutVars>
          <dgm:chPref val="3"/>
        </dgm:presLayoutVars>
      </dgm:prSet>
      <dgm:spPr/>
    </dgm:pt>
    <dgm:pt modelId="{BBFE14C9-E0FD-4601-948C-E2A8E657AF13}" type="pres">
      <dgm:prSet presAssocID="{7F6D92B0-FCA3-48E4-8930-A1B8A58E803A}" presName="rootConnector" presStyleLbl="node2" presStyleIdx="2" presStyleCnt="3"/>
      <dgm:spPr/>
    </dgm:pt>
    <dgm:pt modelId="{B6DB8E87-122D-44A9-9E3E-8BEF81A7F81E}" type="pres">
      <dgm:prSet presAssocID="{7F6D92B0-FCA3-48E4-8930-A1B8A58E803A}" presName="hierChild4" presStyleCnt="0"/>
      <dgm:spPr/>
    </dgm:pt>
    <dgm:pt modelId="{A53AA136-70D6-41A8-BCEB-345A4FE7CFF4}" type="pres">
      <dgm:prSet presAssocID="{7F6D92B0-FCA3-48E4-8930-A1B8A58E803A}" presName="hierChild5" presStyleCnt="0"/>
      <dgm:spPr/>
    </dgm:pt>
    <dgm:pt modelId="{9F4F4A4A-56E9-4C27-B44E-BBEAFD73D8D7}" type="pres">
      <dgm:prSet presAssocID="{A7A20323-4543-4900-AA1A-0BE3D9762F13}" presName="hierChild3" presStyleCnt="0"/>
      <dgm:spPr/>
    </dgm:pt>
  </dgm:ptLst>
  <dgm:cxnLst>
    <dgm:cxn modelId="{F9C1C489-98B4-48C2-AB7E-8371195400E6}" type="presOf" srcId="{46C1795D-38FE-41E5-B2E3-76C048E3DEC6}" destId="{544EB149-9D9B-47B2-B101-BA2F3A63EAEB}" srcOrd="1" destOrd="0" presId="urn:microsoft.com/office/officeart/2005/8/layout/orgChart1"/>
    <dgm:cxn modelId="{7C373BCC-BFE3-4ED9-97EF-0170C51C88F2}" type="presOf" srcId="{7F6D92B0-FCA3-48E4-8930-A1B8A58E803A}" destId="{EBCB795C-DBCC-471C-98FD-BFC4682E1F26}" srcOrd="0" destOrd="0" presId="urn:microsoft.com/office/officeart/2005/8/layout/orgChart1"/>
    <dgm:cxn modelId="{0A25AC4D-3BC6-423D-AA96-AD388E759A8B}" type="presOf" srcId="{79A40620-EFA6-4CA0-94A7-5BDC7CB1DCB1}" destId="{7A158BDE-8A54-4F29-AB8D-7BC51D0230D0}" srcOrd="0" destOrd="0" presId="urn:microsoft.com/office/officeart/2005/8/layout/orgChart1"/>
    <dgm:cxn modelId="{5F5738AE-20D9-4B69-8A6F-E18A7A90A339}" srcId="{A7A20323-4543-4900-AA1A-0BE3D9762F13}" destId="{46C1795D-38FE-41E5-B2E3-76C048E3DEC6}" srcOrd="0" destOrd="0" parTransId="{79A40620-EFA6-4CA0-94A7-5BDC7CB1DCB1}" sibTransId="{932E2B22-CFB2-4B3F-A9B4-308F63E7171E}"/>
    <dgm:cxn modelId="{A620D985-631A-461D-8764-BE2045EC5344}" type="presOf" srcId="{A7A20323-4543-4900-AA1A-0BE3D9762F13}" destId="{4347A144-5916-49A6-80B5-C1F93116EE21}" srcOrd="1" destOrd="0" presId="urn:microsoft.com/office/officeart/2005/8/layout/orgChart1"/>
    <dgm:cxn modelId="{4C74B143-9631-495A-A8C5-06C44BB76609}" type="presOf" srcId="{A7A20323-4543-4900-AA1A-0BE3D9762F13}" destId="{CE8D7B36-297D-4585-9E28-AD29F0BAFF6F}" srcOrd="0" destOrd="0" presId="urn:microsoft.com/office/officeart/2005/8/layout/orgChart1"/>
    <dgm:cxn modelId="{E1CB54A0-D345-4210-9DAD-43C661FDBD31}" srcId="{A7A20323-4543-4900-AA1A-0BE3D9762F13}" destId="{7759C4C3-6E7B-45A3-8C1C-AA570E41A1FF}" srcOrd="1" destOrd="0" parTransId="{4FDEA437-6738-4D8E-9A5B-E53BC0649E48}" sibTransId="{BA73297C-AAF5-454B-8289-06106E2D9200}"/>
    <dgm:cxn modelId="{2FBE079F-32B0-4FE7-8389-D9C874C93C45}" type="presOf" srcId="{7759C4C3-6E7B-45A3-8C1C-AA570E41A1FF}" destId="{BC3DAA3C-9C51-4CF0-A818-8C5CE18B36F6}" srcOrd="1" destOrd="0" presId="urn:microsoft.com/office/officeart/2005/8/layout/orgChart1"/>
    <dgm:cxn modelId="{F57B8A06-3D24-42FD-BC82-170986736236}" srcId="{3DE792FF-67C0-4A49-A41F-FBA1AA2BA988}" destId="{A7A20323-4543-4900-AA1A-0BE3D9762F13}" srcOrd="0" destOrd="0" parTransId="{2BDE57CD-CA33-42C5-818B-A7022397E563}" sibTransId="{DDAD9540-C4E6-4717-809D-BFD63AEAF9BD}"/>
    <dgm:cxn modelId="{5364D5A7-6857-4476-B090-A03A655AEB96}" type="presOf" srcId="{5101AF60-B84E-4072-8A31-9C7042EBBF56}" destId="{686D44EF-2EA7-409A-A25C-A2062FF06A20}" srcOrd="0" destOrd="0" presId="urn:microsoft.com/office/officeart/2005/8/layout/orgChart1"/>
    <dgm:cxn modelId="{7D5A288B-9EC7-4255-B003-887B76C99AE0}" type="presOf" srcId="{46C1795D-38FE-41E5-B2E3-76C048E3DEC6}" destId="{0B269B99-0EF8-4828-88DD-DE4C3FC657EB}" srcOrd="0" destOrd="0" presId="urn:microsoft.com/office/officeart/2005/8/layout/orgChart1"/>
    <dgm:cxn modelId="{700C9A45-6712-4173-811C-9141EF3C3830}" srcId="{A7A20323-4543-4900-AA1A-0BE3D9762F13}" destId="{7F6D92B0-FCA3-48E4-8930-A1B8A58E803A}" srcOrd="2" destOrd="0" parTransId="{5101AF60-B84E-4072-8A31-9C7042EBBF56}" sibTransId="{DA245D37-2851-4F06-AFA0-E350A03752DF}"/>
    <dgm:cxn modelId="{5DE262CE-25BF-477A-9FA0-6EDCF56FE9AA}" type="presOf" srcId="{7759C4C3-6E7B-45A3-8C1C-AA570E41A1FF}" destId="{39573AD4-81EC-4904-8350-12419010FCE1}" srcOrd="0" destOrd="0" presId="urn:microsoft.com/office/officeart/2005/8/layout/orgChart1"/>
    <dgm:cxn modelId="{E351BE64-B54A-4A93-9643-8DA02DBBCA4F}" type="presOf" srcId="{7F6D92B0-FCA3-48E4-8930-A1B8A58E803A}" destId="{BBFE14C9-E0FD-4601-948C-E2A8E657AF13}" srcOrd="1" destOrd="0" presId="urn:microsoft.com/office/officeart/2005/8/layout/orgChart1"/>
    <dgm:cxn modelId="{C34DBA2B-1BF2-4D19-8EE4-47228E85DFFB}" type="presOf" srcId="{3DE792FF-67C0-4A49-A41F-FBA1AA2BA988}" destId="{C60BCCA7-A5F1-40C3-B536-91AB7E94A68C}" srcOrd="0" destOrd="0" presId="urn:microsoft.com/office/officeart/2005/8/layout/orgChart1"/>
    <dgm:cxn modelId="{C036EE7C-72BC-4272-A1D1-93F9E89A2391}" type="presOf" srcId="{4FDEA437-6738-4D8E-9A5B-E53BC0649E48}" destId="{32CA58D6-AED3-40BF-9FCF-E6C7F45618F8}" srcOrd="0" destOrd="0" presId="urn:microsoft.com/office/officeart/2005/8/layout/orgChart1"/>
    <dgm:cxn modelId="{2F9B6846-AEC1-46CC-9424-0C6D4E1A4A63}" type="presParOf" srcId="{C60BCCA7-A5F1-40C3-B536-91AB7E94A68C}" destId="{189D040C-7888-44A8-B555-037B11F134B6}" srcOrd="0" destOrd="0" presId="urn:microsoft.com/office/officeart/2005/8/layout/orgChart1"/>
    <dgm:cxn modelId="{1A7B14F7-F36A-4EE2-96BB-026C4E380282}" type="presParOf" srcId="{189D040C-7888-44A8-B555-037B11F134B6}" destId="{68400301-FFA8-49AF-A511-15B51D853E02}" srcOrd="0" destOrd="0" presId="urn:microsoft.com/office/officeart/2005/8/layout/orgChart1"/>
    <dgm:cxn modelId="{AAB2E7DE-0A2D-425A-B521-E6A73F2C1F0C}" type="presParOf" srcId="{68400301-FFA8-49AF-A511-15B51D853E02}" destId="{CE8D7B36-297D-4585-9E28-AD29F0BAFF6F}" srcOrd="0" destOrd="0" presId="urn:microsoft.com/office/officeart/2005/8/layout/orgChart1"/>
    <dgm:cxn modelId="{7A77164F-5820-45A4-B9F6-BDF4D00CFF04}" type="presParOf" srcId="{68400301-FFA8-49AF-A511-15B51D853E02}" destId="{4347A144-5916-49A6-80B5-C1F93116EE21}" srcOrd="1" destOrd="0" presId="urn:microsoft.com/office/officeart/2005/8/layout/orgChart1"/>
    <dgm:cxn modelId="{1E03DA33-8C87-4A93-9718-6C92479C0D70}" type="presParOf" srcId="{189D040C-7888-44A8-B555-037B11F134B6}" destId="{0439974A-FF69-4279-8EC2-7ED0BD43E3B2}" srcOrd="1" destOrd="0" presId="urn:microsoft.com/office/officeart/2005/8/layout/orgChart1"/>
    <dgm:cxn modelId="{E7B973E0-0475-4555-AE2F-132185E7F083}" type="presParOf" srcId="{0439974A-FF69-4279-8EC2-7ED0BD43E3B2}" destId="{7A158BDE-8A54-4F29-AB8D-7BC51D0230D0}" srcOrd="0" destOrd="0" presId="urn:microsoft.com/office/officeart/2005/8/layout/orgChart1"/>
    <dgm:cxn modelId="{F0E6CE6E-22D7-436C-BE34-246DF8D63C7A}" type="presParOf" srcId="{0439974A-FF69-4279-8EC2-7ED0BD43E3B2}" destId="{C6700027-F24C-45EB-A379-3D812960E949}" srcOrd="1" destOrd="0" presId="urn:microsoft.com/office/officeart/2005/8/layout/orgChart1"/>
    <dgm:cxn modelId="{D09ADFCB-E73F-45E9-9802-90BB4EF5FB79}" type="presParOf" srcId="{C6700027-F24C-45EB-A379-3D812960E949}" destId="{2BDF5657-D46A-4378-B01B-17E9A2295525}" srcOrd="0" destOrd="0" presId="urn:microsoft.com/office/officeart/2005/8/layout/orgChart1"/>
    <dgm:cxn modelId="{DBE35C9A-1E9A-46FE-8C98-D92182127A3D}" type="presParOf" srcId="{2BDF5657-D46A-4378-B01B-17E9A2295525}" destId="{0B269B99-0EF8-4828-88DD-DE4C3FC657EB}" srcOrd="0" destOrd="0" presId="urn:microsoft.com/office/officeart/2005/8/layout/orgChart1"/>
    <dgm:cxn modelId="{9ACE929D-5602-4494-B155-260F831EFC30}" type="presParOf" srcId="{2BDF5657-D46A-4378-B01B-17E9A2295525}" destId="{544EB149-9D9B-47B2-B101-BA2F3A63EAEB}" srcOrd="1" destOrd="0" presId="urn:microsoft.com/office/officeart/2005/8/layout/orgChart1"/>
    <dgm:cxn modelId="{789EB7FE-2ED4-4AD0-8340-81869FE86C6F}" type="presParOf" srcId="{C6700027-F24C-45EB-A379-3D812960E949}" destId="{C36643F2-005D-43E6-8DEA-D6E9B4F06630}" srcOrd="1" destOrd="0" presId="urn:microsoft.com/office/officeart/2005/8/layout/orgChart1"/>
    <dgm:cxn modelId="{AA004352-4AA0-4DB2-9C6A-6B51BFF2D84B}" type="presParOf" srcId="{C6700027-F24C-45EB-A379-3D812960E949}" destId="{09404557-3D40-4C0F-A691-4FF183DBD7CE}" srcOrd="2" destOrd="0" presId="urn:microsoft.com/office/officeart/2005/8/layout/orgChart1"/>
    <dgm:cxn modelId="{41E992E2-C17D-4A0B-B74B-D44036A7186F}" type="presParOf" srcId="{0439974A-FF69-4279-8EC2-7ED0BD43E3B2}" destId="{32CA58D6-AED3-40BF-9FCF-E6C7F45618F8}" srcOrd="2" destOrd="0" presId="urn:microsoft.com/office/officeart/2005/8/layout/orgChart1"/>
    <dgm:cxn modelId="{89537380-F5FE-439D-BBDA-3CFECCE62BD1}" type="presParOf" srcId="{0439974A-FF69-4279-8EC2-7ED0BD43E3B2}" destId="{BD051463-AB98-4862-8702-77D018D1845A}" srcOrd="3" destOrd="0" presId="urn:microsoft.com/office/officeart/2005/8/layout/orgChart1"/>
    <dgm:cxn modelId="{5DB481A7-2127-41BC-8F48-C30A36C43E7C}" type="presParOf" srcId="{BD051463-AB98-4862-8702-77D018D1845A}" destId="{DFAB3CFB-C1BB-4306-AA5E-F17D1EC8DEDF}" srcOrd="0" destOrd="0" presId="urn:microsoft.com/office/officeart/2005/8/layout/orgChart1"/>
    <dgm:cxn modelId="{B3E5A5D7-0B16-4335-9F76-3C1D52F1B7F6}" type="presParOf" srcId="{DFAB3CFB-C1BB-4306-AA5E-F17D1EC8DEDF}" destId="{39573AD4-81EC-4904-8350-12419010FCE1}" srcOrd="0" destOrd="0" presId="urn:microsoft.com/office/officeart/2005/8/layout/orgChart1"/>
    <dgm:cxn modelId="{1364ECFB-8D6D-42CD-93AA-2717B604A198}" type="presParOf" srcId="{DFAB3CFB-C1BB-4306-AA5E-F17D1EC8DEDF}" destId="{BC3DAA3C-9C51-4CF0-A818-8C5CE18B36F6}" srcOrd="1" destOrd="0" presId="urn:microsoft.com/office/officeart/2005/8/layout/orgChart1"/>
    <dgm:cxn modelId="{D2E36E57-17FC-46BC-AD34-A88123FEE250}" type="presParOf" srcId="{BD051463-AB98-4862-8702-77D018D1845A}" destId="{EDC2392B-D56B-4064-A495-5C9C9B19B496}" srcOrd="1" destOrd="0" presId="urn:microsoft.com/office/officeart/2005/8/layout/orgChart1"/>
    <dgm:cxn modelId="{F39D4F42-8F5B-449B-8671-0F1EFC700B03}" type="presParOf" srcId="{BD051463-AB98-4862-8702-77D018D1845A}" destId="{65F4F40A-0F76-45C1-8D5D-DBD49ADD9003}" srcOrd="2" destOrd="0" presId="urn:microsoft.com/office/officeart/2005/8/layout/orgChart1"/>
    <dgm:cxn modelId="{3E0CEDDC-F84C-4505-AA5C-A09DFB48F815}" type="presParOf" srcId="{0439974A-FF69-4279-8EC2-7ED0BD43E3B2}" destId="{686D44EF-2EA7-409A-A25C-A2062FF06A20}" srcOrd="4" destOrd="0" presId="urn:microsoft.com/office/officeart/2005/8/layout/orgChart1"/>
    <dgm:cxn modelId="{D2550FAB-5ECC-44EC-8F47-43BC8D9AF1D8}" type="presParOf" srcId="{0439974A-FF69-4279-8EC2-7ED0BD43E3B2}" destId="{414B6345-BEF0-4AC9-9776-685255119CA7}" srcOrd="5" destOrd="0" presId="urn:microsoft.com/office/officeart/2005/8/layout/orgChart1"/>
    <dgm:cxn modelId="{3D255BE9-6583-46A3-97F0-71EA11F4830A}" type="presParOf" srcId="{414B6345-BEF0-4AC9-9776-685255119CA7}" destId="{E6C2CD8E-CD5E-4939-AB3D-420183DF752D}" srcOrd="0" destOrd="0" presId="urn:microsoft.com/office/officeart/2005/8/layout/orgChart1"/>
    <dgm:cxn modelId="{38E98115-579E-432C-91CC-5377A826A877}" type="presParOf" srcId="{E6C2CD8E-CD5E-4939-AB3D-420183DF752D}" destId="{EBCB795C-DBCC-471C-98FD-BFC4682E1F26}" srcOrd="0" destOrd="0" presId="urn:microsoft.com/office/officeart/2005/8/layout/orgChart1"/>
    <dgm:cxn modelId="{443CD690-1BEB-4D08-B882-7DA08F650E04}" type="presParOf" srcId="{E6C2CD8E-CD5E-4939-AB3D-420183DF752D}" destId="{BBFE14C9-E0FD-4601-948C-E2A8E657AF13}" srcOrd="1" destOrd="0" presId="urn:microsoft.com/office/officeart/2005/8/layout/orgChart1"/>
    <dgm:cxn modelId="{773DED19-5DF2-4ECE-A988-C642885B188C}" type="presParOf" srcId="{414B6345-BEF0-4AC9-9776-685255119CA7}" destId="{B6DB8E87-122D-44A9-9E3E-8BEF81A7F81E}" srcOrd="1" destOrd="0" presId="urn:microsoft.com/office/officeart/2005/8/layout/orgChart1"/>
    <dgm:cxn modelId="{D3F1D3FF-0A53-4FBF-9AF1-0A72E6DE41E8}" type="presParOf" srcId="{414B6345-BEF0-4AC9-9776-685255119CA7}" destId="{A53AA136-70D6-41A8-BCEB-345A4FE7CFF4}" srcOrd="2" destOrd="0" presId="urn:microsoft.com/office/officeart/2005/8/layout/orgChart1"/>
    <dgm:cxn modelId="{33E4C0A9-E65C-4E81-9274-C03251C18FEC}" type="presParOf" srcId="{189D040C-7888-44A8-B555-037B11F134B6}" destId="{9F4F4A4A-56E9-4C27-B44E-BBEAFD73D8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1764514-FCD1-48E8-9CCD-21DE9D1871C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6C627C-A226-4422-9B5B-6C8F7F029E86}">
      <dgm:prSet/>
      <dgm:spPr/>
      <dgm:t>
        <a:bodyPr/>
        <a:lstStyle/>
        <a:p>
          <a:pPr rtl="0"/>
          <a:r>
            <a:rPr lang="en-US" b="1" dirty="0" smtClean="0"/>
            <a:t>TRANSFORM</a:t>
          </a:r>
          <a:endParaRPr lang="en-US" b="1" dirty="0"/>
        </a:p>
      </dgm:t>
    </dgm:pt>
    <dgm:pt modelId="{00E1BE8F-C265-4144-889E-DB7BC7DEFE9D}" type="parTrans" cxnId="{6315393F-640C-4A34-9DBE-4428FEAB8204}">
      <dgm:prSet/>
      <dgm:spPr/>
      <dgm:t>
        <a:bodyPr/>
        <a:lstStyle/>
        <a:p>
          <a:endParaRPr lang="en-US"/>
        </a:p>
      </dgm:t>
    </dgm:pt>
    <dgm:pt modelId="{C226AB98-7709-4339-B8C9-2D60561C4DAD}" type="sibTrans" cxnId="{6315393F-640C-4A34-9DBE-4428FEAB8204}">
      <dgm:prSet/>
      <dgm:spPr/>
      <dgm:t>
        <a:bodyPr/>
        <a:lstStyle/>
        <a:p>
          <a:endParaRPr lang="en-US"/>
        </a:p>
      </dgm:t>
    </dgm:pt>
    <dgm:pt modelId="{20386098-25E3-4229-A5C5-7AB2BB7103C4}" type="pres">
      <dgm:prSet presAssocID="{91764514-FCD1-48E8-9CCD-21DE9D1871C9}" presName="Name0" presStyleCnt="0">
        <dgm:presLayoutVars>
          <dgm:dir/>
          <dgm:resizeHandles val="exact"/>
        </dgm:presLayoutVars>
      </dgm:prSet>
      <dgm:spPr/>
    </dgm:pt>
    <dgm:pt modelId="{0A14F8C2-5019-4A7A-B3E2-6680A96B8EB7}" type="pres">
      <dgm:prSet presAssocID="{2A6C627C-A226-4422-9B5B-6C8F7F029E86}" presName="node" presStyleLbl="node1" presStyleIdx="0" presStyleCnt="1">
        <dgm:presLayoutVars>
          <dgm:bulletEnabled val="1"/>
        </dgm:presLayoutVars>
      </dgm:prSet>
      <dgm:spPr/>
    </dgm:pt>
  </dgm:ptLst>
  <dgm:cxnLst>
    <dgm:cxn modelId="{5BA50872-7A9E-4028-A36A-BBFD9506172E}" type="presOf" srcId="{2A6C627C-A226-4422-9B5B-6C8F7F029E86}" destId="{0A14F8C2-5019-4A7A-B3E2-6680A96B8EB7}" srcOrd="0" destOrd="0" presId="urn:microsoft.com/office/officeart/2005/8/layout/hList6"/>
    <dgm:cxn modelId="{C05256CD-F593-42A8-8FFA-6FF9683551EB}" type="presOf" srcId="{91764514-FCD1-48E8-9CCD-21DE9D1871C9}" destId="{20386098-25E3-4229-A5C5-7AB2BB7103C4}" srcOrd="0" destOrd="0" presId="urn:microsoft.com/office/officeart/2005/8/layout/hList6"/>
    <dgm:cxn modelId="{6315393F-640C-4A34-9DBE-4428FEAB8204}" srcId="{91764514-FCD1-48E8-9CCD-21DE9D1871C9}" destId="{2A6C627C-A226-4422-9B5B-6C8F7F029E86}" srcOrd="0" destOrd="0" parTransId="{00E1BE8F-C265-4144-889E-DB7BC7DEFE9D}" sibTransId="{C226AB98-7709-4339-B8C9-2D60561C4DAD}"/>
    <dgm:cxn modelId="{05DC4A90-3476-4085-BC0C-A1A26C839613}" type="presParOf" srcId="{20386098-25E3-4229-A5C5-7AB2BB7103C4}" destId="{0A14F8C2-5019-4A7A-B3E2-6680A96B8EB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3947E7C7-8F96-4501-B865-DA35A9A540B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A02AB1-6CDE-4B07-B6B0-58BF65BC06F3}">
      <dgm:prSet/>
      <dgm:spPr/>
      <dgm:t>
        <a:bodyPr/>
        <a:lstStyle/>
        <a:p>
          <a:pPr rtl="0"/>
          <a:r>
            <a:rPr lang="en-US" dirty="0" smtClean="0"/>
            <a:t>It is the trend towards sharing educational resources, beyond any other development, that is fueling change in education and opening new doors to optimism and human potential </a:t>
          </a:r>
          <a:endParaRPr lang="en-US" dirty="0"/>
        </a:p>
      </dgm:t>
    </dgm:pt>
    <dgm:pt modelId="{80DF5435-A649-4FB6-961A-2A522E499F25}" type="parTrans" cxnId="{56259F3C-D7E4-4D21-86E1-E433967648B9}">
      <dgm:prSet/>
      <dgm:spPr/>
      <dgm:t>
        <a:bodyPr/>
        <a:lstStyle/>
        <a:p>
          <a:endParaRPr lang="en-US"/>
        </a:p>
      </dgm:t>
    </dgm:pt>
    <dgm:pt modelId="{52D7476E-6FDA-4034-B801-0E74BE0DF01D}" type="sibTrans" cxnId="{56259F3C-D7E4-4D21-86E1-E433967648B9}">
      <dgm:prSet/>
      <dgm:spPr/>
      <dgm:t>
        <a:bodyPr/>
        <a:lstStyle/>
        <a:p>
          <a:endParaRPr lang="en-US"/>
        </a:p>
      </dgm:t>
    </dgm:pt>
    <dgm:pt modelId="{0177B89E-0BFE-48D5-B3E7-485FFF061AB0}">
      <dgm:prSet/>
      <dgm:spPr/>
      <dgm:t>
        <a:bodyPr/>
        <a:lstStyle/>
        <a:p>
          <a:pPr rtl="0"/>
          <a:r>
            <a:rPr lang="en-US" dirty="0" smtClean="0"/>
            <a:t>Bonk page 15</a:t>
          </a:r>
          <a:endParaRPr lang="en-US" dirty="0"/>
        </a:p>
      </dgm:t>
    </dgm:pt>
    <dgm:pt modelId="{D042C897-010D-440E-80AB-3299E0CC5849}" type="parTrans" cxnId="{E519EF59-DF48-438D-AD55-6D23458CF33A}">
      <dgm:prSet/>
      <dgm:spPr/>
      <dgm:t>
        <a:bodyPr/>
        <a:lstStyle/>
        <a:p>
          <a:endParaRPr lang="en-US"/>
        </a:p>
      </dgm:t>
    </dgm:pt>
    <dgm:pt modelId="{8BFD3B43-EB57-458E-AF25-AD21175501BD}" type="sibTrans" cxnId="{E519EF59-DF48-438D-AD55-6D23458CF33A}">
      <dgm:prSet/>
      <dgm:spPr/>
      <dgm:t>
        <a:bodyPr/>
        <a:lstStyle/>
        <a:p>
          <a:endParaRPr lang="en-US"/>
        </a:p>
      </dgm:t>
    </dgm:pt>
    <dgm:pt modelId="{FA6ABFBA-EE79-4E20-8DFF-6A2A8C3A4216}" type="pres">
      <dgm:prSet presAssocID="{3947E7C7-8F96-4501-B865-DA35A9A540BF}" presName="CompostProcess" presStyleCnt="0">
        <dgm:presLayoutVars>
          <dgm:dir/>
          <dgm:resizeHandles val="exact"/>
        </dgm:presLayoutVars>
      </dgm:prSet>
      <dgm:spPr/>
    </dgm:pt>
    <dgm:pt modelId="{104C0E1E-010B-4D52-A3E1-5FFFD610E6E8}" type="pres">
      <dgm:prSet presAssocID="{3947E7C7-8F96-4501-B865-DA35A9A540BF}" presName="arrow" presStyleLbl="bgShp" presStyleIdx="0" presStyleCnt="1"/>
      <dgm:spPr/>
    </dgm:pt>
    <dgm:pt modelId="{C10A289C-5095-4448-A936-8E695B33F452}" type="pres">
      <dgm:prSet presAssocID="{3947E7C7-8F96-4501-B865-DA35A9A540BF}" presName="linearProcess" presStyleCnt="0"/>
      <dgm:spPr/>
    </dgm:pt>
    <dgm:pt modelId="{D8997DF6-3773-4F4F-A5F4-AC7069CF6877}" type="pres">
      <dgm:prSet presAssocID="{5AA02AB1-6CDE-4B07-B6B0-58BF65BC06F3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AE4D63-865C-4CEB-B8B6-7BEA7D50C780}" type="presOf" srcId="{0177B89E-0BFE-48D5-B3E7-485FFF061AB0}" destId="{D8997DF6-3773-4F4F-A5F4-AC7069CF6877}" srcOrd="0" destOrd="1" presId="urn:microsoft.com/office/officeart/2005/8/layout/hProcess9"/>
    <dgm:cxn modelId="{EA37D786-683A-4721-BB72-74B1FD927C72}" type="presOf" srcId="{5AA02AB1-6CDE-4B07-B6B0-58BF65BC06F3}" destId="{D8997DF6-3773-4F4F-A5F4-AC7069CF6877}" srcOrd="0" destOrd="0" presId="urn:microsoft.com/office/officeart/2005/8/layout/hProcess9"/>
    <dgm:cxn modelId="{60CB4882-3E5F-4EB6-8380-4D1445D7D532}" type="presOf" srcId="{3947E7C7-8F96-4501-B865-DA35A9A540BF}" destId="{FA6ABFBA-EE79-4E20-8DFF-6A2A8C3A4216}" srcOrd="0" destOrd="0" presId="urn:microsoft.com/office/officeart/2005/8/layout/hProcess9"/>
    <dgm:cxn modelId="{E519EF59-DF48-438D-AD55-6D23458CF33A}" srcId="{5AA02AB1-6CDE-4B07-B6B0-58BF65BC06F3}" destId="{0177B89E-0BFE-48D5-B3E7-485FFF061AB0}" srcOrd="0" destOrd="0" parTransId="{D042C897-010D-440E-80AB-3299E0CC5849}" sibTransId="{8BFD3B43-EB57-458E-AF25-AD21175501BD}"/>
    <dgm:cxn modelId="{56259F3C-D7E4-4D21-86E1-E433967648B9}" srcId="{3947E7C7-8F96-4501-B865-DA35A9A540BF}" destId="{5AA02AB1-6CDE-4B07-B6B0-58BF65BC06F3}" srcOrd="0" destOrd="0" parTransId="{80DF5435-A649-4FB6-961A-2A522E499F25}" sibTransId="{52D7476E-6FDA-4034-B801-0E74BE0DF01D}"/>
    <dgm:cxn modelId="{12E88690-92AE-4A85-B0F7-5D708D371662}" type="presParOf" srcId="{FA6ABFBA-EE79-4E20-8DFF-6A2A8C3A4216}" destId="{104C0E1E-010B-4D52-A3E1-5FFFD610E6E8}" srcOrd="0" destOrd="0" presId="urn:microsoft.com/office/officeart/2005/8/layout/hProcess9"/>
    <dgm:cxn modelId="{B33A9399-E456-4E8A-8691-AE9AFFD00073}" type="presParOf" srcId="{FA6ABFBA-EE79-4E20-8DFF-6A2A8C3A4216}" destId="{C10A289C-5095-4448-A936-8E695B33F452}" srcOrd="1" destOrd="0" presId="urn:microsoft.com/office/officeart/2005/8/layout/hProcess9"/>
    <dgm:cxn modelId="{EE914ACA-424E-4B62-87B9-BE63EBA4794F}" type="presParOf" srcId="{C10A289C-5095-4448-A936-8E695B33F452}" destId="{D8997DF6-3773-4F4F-A5F4-AC7069CF6877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1764514-FCD1-48E8-9CCD-21DE9D1871C9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6C627C-A226-4422-9B5B-6C8F7F029E86}">
      <dgm:prSet/>
      <dgm:spPr/>
      <dgm:t>
        <a:bodyPr/>
        <a:lstStyle/>
        <a:p>
          <a:pPr rtl="0"/>
          <a:r>
            <a:rPr lang="en-US" b="1" dirty="0" smtClean="0"/>
            <a:t>Share Learning</a:t>
          </a:r>
          <a:endParaRPr lang="en-US" b="1" dirty="0"/>
        </a:p>
      </dgm:t>
    </dgm:pt>
    <dgm:pt modelId="{00E1BE8F-C265-4144-889E-DB7BC7DEFE9D}" type="parTrans" cxnId="{6315393F-640C-4A34-9DBE-4428FEAB8204}">
      <dgm:prSet/>
      <dgm:spPr/>
      <dgm:t>
        <a:bodyPr/>
        <a:lstStyle/>
        <a:p>
          <a:endParaRPr lang="en-US"/>
        </a:p>
      </dgm:t>
    </dgm:pt>
    <dgm:pt modelId="{C226AB98-7709-4339-B8C9-2D60561C4DAD}" type="sibTrans" cxnId="{6315393F-640C-4A34-9DBE-4428FEAB8204}">
      <dgm:prSet/>
      <dgm:spPr/>
      <dgm:t>
        <a:bodyPr/>
        <a:lstStyle/>
        <a:p>
          <a:endParaRPr lang="en-US"/>
        </a:p>
      </dgm:t>
    </dgm:pt>
    <dgm:pt modelId="{20386098-25E3-4229-A5C5-7AB2BB7103C4}" type="pres">
      <dgm:prSet presAssocID="{91764514-FCD1-48E8-9CCD-21DE9D1871C9}" presName="Name0" presStyleCnt="0">
        <dgm:presLayoutVars>
          <dgm:dir/>
          <dgm:resizeHandles val="exact"/>
        </dgm:presLayoutVars>
      </dgm:prSet>
      <dgm:spPr/>
    </dgm:pt>
    <dgm:pt modelId="{0A14F8C2-5019-4A7A-B3E2-6680A96B8EB7}" type="pres">
      <dgm:prSet presAssocID="{2A6C627C-A226-4422-9B5B-6C8F7F029E86}" presName="node" presStyleLbl="node1" presStyleIdx="0" presStyleCnt="1">
        <dgm:presLayoutVars>
          <dgm:bulletEnabled val="1"/>
        </dgm:presLayoutVars>
      </dgm:prSet>
      <dgm:spPr/>
    </dgm:pt>
  </dgm:ptLst>
  <dgm:cxnLst>
    <dgm:cxn modelId="{417B2160-B87E-4253-9FA7-06EFDB739314}" type="presOf" srcId="{2A6C627C-A226-4422-9B5B-6C8F7F029E86}" destId="{0A14F8C2-5019-4A7A-B3E2-6680A96B8EB7}" srcOrd="0" destOrd="0" presId="urn:microsoft.com/office/officeart/2005/8/layout/hList6"/>
    <dgm:cxn modelId="{6315393F-640C-4A34-9DBE-4428FEAB8204}" srcId="{91764514-FCD1-48E8-9CCD-21DE9D1871C9}" destId="{2A6C627C-A226-4422-9B5B-6C8F7F029E86}" srcOrd="0" destOrd="0" parTransId="{00E1BE8F-C265-4144-889E-DB7BC7DEFE9D}" sibTransId="{C226AB98-7709-4339-B8C9-2D60561C4DAD}"/>
    <dgm:cxn modelId="{1A6B482D-EB9A-46E1-97FC-5A92078A8D1E}" type="presOf" srcId="{91764514-FCD1-48E8-9CCD-21DE9D1871C9}" destId="{20386098-25E3-4229-A5C5-7AB2BB7103C4}" srcOrd="0" destOrd="0" presId="urn:microsoft.com/office/officeart/2005/8/layout/hList6"/>
    <dgm:cxn modelId="{859FBC24-8ECE-4AE9-AAA5-A0DBBC813150}" type="presParOf" srcId="{20386098-25E3-4229-A5C5-7AB2BB7103C4}" destId="{0A14F8C2-5019-4A7A-B3E2-6680A96B8EB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W </a:t>
          </a:r>
          <a:r>
            <a:rPr lang="en-US" dirty="0" err="1" smtClean="0"/>
            <a:t>eb</a:t>
          </a:r>
          <a:r>
            <a:rPr lang="en-US" dirty="0" smtClean="0"/>
            <a:t> Searching in the World of </a:t>
          </a:r>
        </a:p>
        <a:p>
          <a:pPr rtl="0"/>
          <a:r>
            <a:rPr lang="en-US" dirty="0" smtClean="0"/>
            <a:t>E-Books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C680CBBA-71FE-4953-9800-5E0AD8396A49}" type="presOf" srcId="{D129A056-F7D0-4A69-90CE-F1E077359F9F}" destId="{A1B80EE3-C51D-47D2-89DA-5AF92C77B95A}" srcOrd="1" destOrd="0" presId="urn:microsoft.com/office/officeart/2005/8/layout/hList7"/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E34C3CC3-22E3-41F9-A67E-BDCD241066E4}" type="presOf" srcId="{D915696B-6126-40B1-A839-128414B5EE48}" destId="{6E6E8974-C67D-48F4-859E-44FBB9C209BC}" srcOrd="0" destOrd="0" presId="urn:microsoft.com/office/officeart/2005/8/layout/hList7"/>
    <dgm:cxn modelId="{6E8C3D8A-E04C-4BE4-BCF5-FBE02E568737}" type="presOf" srcId="{D129A056-F7D0-4A69-90CE-F1E077359F9F}" destId="{C78E4593-3446-4970-A903-9C103163CD87}" srcOrd="0" destOrd="0" presId="urn:microsoft.com/office/officeart/2005/8/layout/hList7"/>
    <dgm:cxn modelId="{A3194B52-E7E2-43C3-AA3C-5486B52308C2}" type="presParOf" srcId="{6E6E8974-C67D-48F4-859E-44FBB9C209BC}" destId="{5A608F1D-A819-4A20-A4F6-C2DD1BE05A59}" srcOrd="0" destOrd="0" presId="urn:microsoft.com/office/officeart/2005/8/layout/hList7"/>
    <dgm:cxn modelId="{A0A3824B-D4D1-4AF2-AD5B-105C37DF02FA}" type="presParOf" srcId="{6E6E8974-C67D-48F4-859E-44FBB9C209BC}" destId="{E0A5C422-D21D-4643-A05E-059962201ED5}" srcOrd="1" destOrd="0" presId="urn:microsoft.com/office/officeart/2005/8/layout/hList7"/>
    <dgm:cxn modelId="{8B478F7C-5AD0-4D2C-9D4C-8CBC94AE8914}" type="presParOf" srcId="{E0A5C422-D21D-4643-A05E-059962201ED5}" destId="{A048B9D9-8657-4BAE-B93C-3D4CE755794F}" srcOrd="0" destOrd="0" presId="urn:microsoft.com/office/officeart/2005/8/layout/hList7"/>
    <dgm:cxn modelId="{0EFB0805-E70B-4111-BA1F-0D67319A2289}" type="presParOf" srcId="{A048B9D9-8657-4BAE-B93C-3D4CE755794F}" destId="{C78E4593-3446-4970-A903-9C103163CD87}" srcOrd="0" destOrd="0" presId="urn:microsoft.com/office/officeart/2005/8/layout/hList7"/>
    <dgm:cxn modelId="{280855CB-16CD-4182-8AFF-665EDD583F48}" type="presParOf" srcId="{A048B9D9-8657-4BAE-B93C-3D4CE755794F}" destId="{A1B80EE3-C51D-47D2-89DA-5AF92C77B95A}" srcOrd="1" destOrd="0" presId="urn:microsoft.com/office/officeart/2005/8/layout/hList7"/>
    <dgm:cxn modelId="{E22FC5BC-AE10-41B4-A092-CCB12A04CB2F}" type="presParOf" srcId="{A048B9D9-8657-4BAE-B93C-3D4CE755794F}" destId="{0A29EF54-50EF-402D-8CBD-6224015F2A59}" srcOrd="2" destOrd="0" presId="urn:microsoft.com/office/officeart/2005/8/layout/hList7"/>
    <dgm:cxn modelId="{4E8FA972-C2DD-4BCC-B6AF-33C4E7208A3B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47CA2161-5380-4F52-A539-F03D1709F15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CD4D97-F547-4803-B121-76CFBECBDC6A}">
      <dgm:prSet/>
      <dgm:spPr/>
      <dgm:t>
        <a:bodyPr/>
        <a:lstStyle/>
        <a:p>
          <a:pPr rtl="0"/>
          <a:r>
            <a:rPr lang="en-US" dirty="0" smtClean="0"/>
            <a:t>We can all learn </a:t>
          </a:r>
          <a:br>
            <a:rPr lang="en-US" dirty="0" smtClean="0"/>
          </a:br>
          <a:r>
            <a:rPr lang="en-US" dirty="0" smtClean="0"/>
            <a:t>what we need to learn</a:t>
          </a:r>
          <a:br>
            <a:rPr lang="en-US" dirty="0" smtClean="0"/>
          </a:br>
          <a:r>
            <a:rPr lang="en-US" dirty="0" smtClean="0"/>
            <a:t>when it is required </a:t>
          </a:r>
          <a:r>
            <a:rPr lang="en-US" smtClean="0"/>
            <a:t>or thought </a:t>
          </a:r>
          <a:r>
            <a:rPr lang="en-US" dirty="0" smtClean="0"/>
            <a:t>valuable. </a:t>
          </a:r>
          <a:endParaRPr lang="en-US" dirty="0"/>
        </a:p>
      </dgm:t>
    </dgm:pt>
    <dgm:pt modelId="{111BBD95-897F-4428-A4CD-8B9A76FDA99E}" type="parTrans" cxnId="{6B13F8C6-7396-415A-B74F-7D1201F9FC0F}">
      <dgm:prSet/>
      <dgm:spPr/>
      <dgm:t>
        <a:bodyPr/>
        <a:lstStyle/>
        <a:p>
          <a:endParaRPr lang="en-US"/>
        </a:p>
      </dgm:t>
    </dgm:pt>
    <dgm:pt modelId="{D20BAC50-93DD-4DB2-9FAE-947B073E33F0}" type="sibTrans" cxnId="{6B13F8C6-7396-415A-B74F-7D1201F9FC0F}">
      <dgm:prSet/>
      <dgm:spPr/>
      <dgm:t>
        <a:bodyPr/>
        <a:lstStyle/>
        <a:p>
          <a:endParaRPr lang="en-US"/>
        </a:p>
      </dgm:t>
    </dgm:pt>
    <dgm:pt modelId="{22531C19-75F7-4A0B-8CF8-6E442DFF9F7B}" type="pres">
      <dgm:prSet presAssocID="{47CA2161-5380-4F52-A539-F03D1709F150}" presName="CompostProcess" presStyleCnt="0">
        <dgm:presLayoutVars>
          <dgm:dir/>
          <dgm:resizeHandles val="exact"/>
        </dgm:presLayoutVars>
      </dgm:prSet>
      <dgm:spPr/>
    </dgm:pt>
    <dgm:pt modelId="{A4FB591A-91AD-459D-A698-FBF45ED423C6}" type="pres">
      <dgm:prSet presAssocID="{47CA2161-5380-4F52-A539-F03D1709F150}" presName="arrow" presStyleLbl="bgShp" presStyleIdx="0" presStyleCnt="1"/>
      <dgm:spPr/>
    </dgm:pt>
    <dgm:pt modelId="{2023917F-1E12-40E7-8E03-DC48D9A782E7}" type="pres">
      <dgm:prSet presAssocID="{47CA2161-5380-4F52-A539-F03D1709F150}" presName="linearProcess" presStyleCnt="0"/>
      <dgm:spPr/>
    </dgm:pt>
    <dgm:pt modelId="{1747BE33-FA61-4DA0-893D-BEC518C23BB1}" type="pres">
      <dgm:prSet presAssocID="{0ECD4D97-F547-4803-B121-76CFBECBDC6A}" presName="textNode" presStyleLbl="node1" presStyleIdx="0" presStyleCnt="1" custScaleX="92956" custLinFactNeighborX="-6774" custLinFactNeighborY="0">
        <dgm:presLayoutVars>
          <dgm:bulletEnabled val="1"/>
        </dgm:presLayoutVars>
      </dgm:prSet>
      <dgm:spPr/>
    </dgm:pt>
  </dgm:ptLst>
  <dgm:cxnLst>
    <dgm:cxn modelId="{6B13F8C6-7396-415A-B74F-7D1201F9FC0F}" srcId="{47CA2161-5380-4F52-A539-F03D1709F150}" destId="{0ECD4D97-F547-4803-B121-76CFBECBDC6A}" srcOrd="0" destOrd="0" parTransId="{111BBD95-897F-4428-A4CD-8B9A76FDA99E}" sibTransId="{D20BAC50-93DD-4DB2-9FAE-947B073E33F0}"/>
    <dgm:cxn modelId="{30B84F3F-4AAB-43BF-B96A-BF6AA3735326}" type="presOf" srcId="{0ECD4D97-F547-4803-B121-76CFBECBDC6A}" destId="{1747BE33-FA61-4DA0-893D-BEC518C23BB1}" srcOrd="0" destOrd="0" presId="urn:microsoft.com/office/officeart/2005/8/layout/hProcess9"/>
    <dgm:cxn modelId="{ECA85EDC-54F0-4459-9F5D-2EAA4AD85AFB}" type="presOf" srcId="{47CA2161-5380-4F52-A539-F03D1709F150}" destId="{22531C19-75F7-4A0B-8CF8-6E442DFF9F7B}" srcOrd="0" destOrd="0" presId="urn:microsoft.com/office/officeart/2005/8/layout/hProcess9"/>
    <dgm:cxn modelId="{51C6064D-E0AE-46F9-A3A8-317E9634DC2A}" type="presParOf" srcId="{22531C19-75F7-4A0B-8CF8-6E442DFF9F7B}" destId="{A4FB591A-91AD-459D-A698-FBF45ED423C6}" srcOrd="0" destOrd="0" presId="urn:microsoft.com/office/officeart/2005/8/layout/hProcess9"/>
    <dgm:cxn modelId="{08423E63-79EB-417F-9257-71680833B1DF}" type="presParOf" srcId="{22531C19-75F7-4A0B-8CF8-6E442DFF9F7B}" destId="{2023917F-1E12-40E7-8E03-DC48D9A782E7}" srcOrd="1" destOrd="0" presId="urn:microsoft.com/office/officeart/2005/8/layout/hProcess9"/>
    <dgm:cxn modelId="{08C5B682-F27A-4A8E-B697-EEF33E8F8C8D}" type="presParOf" srcId="{2023917F-1E12-40E7-8E03-DC48D9A782E7}" destId="{1747BE33-FA61-4DA0-893D-BEC518C23BB1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D9D1F51D-A514-4368-B62E-B853B2F574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A1A1EE2-4917-4617-8EE1-227ED7326F5E}">
      <dgm:prSet custT="1"/>
      <dgm:spPr/>
      <dgm:t>
        <a:bodyPr/>
        <a:lstStyle/>
        <a:p>
          <a:pPr rtl="0"/>
          <a:r>
            <a:rPr lang="en-US" sz="5400" b="1" dirty="0" smtClean="0"/>
            <a:t>The New Wave in Education</a:t>
          </a:r>
          <a:endParaRPr lang="en-US" sz="5400" b="1" dirty="0"/>
        </a:p>
      </dgm:t>
    </dgm:pt>
    <dgm:pt modelId="{7D80AB2C-8D08-4CAE-9F4C-B402A459711E}" type="parTrans" cxnId="{37C8FF0C-4075-429A-B084-D91647AC7A84}">
      <dgm:prSet/>
      <dgm:spPr/>
      <dgm:t>
        <a:bodyPr/>
        <a:lstStyle/>
        <a:p>
          <a:endParaRPr lang="en-US"/>
        </a:p>
      </dgm:t>
    </dgm:pt>
    <dgm:pt modelId="{5B2B0960-4DCA-4970-899D-FBCD1DB09DCE}" type="sibTrans" cxnId="{37C8FF0C-4075-429A-B084-D91647AC7A84}">
      <dgm:prSet/>
      <dgm:spPr/>
      <dgm:t>
        <a:bodyPr/>
        <a:lstStyle/>
        <a:p>
          <a:endParaRPr lang="en-US"/>
        </a:p>
      </dgm:t>
    </dgm:pt>
    <dgm:pt modelId="{BB8A5CE1-0D37-406C-A18D-FCEEE12DBB0C}" type="pres">
      <dgm:prSet presAssocID="{D9D1F51D-A514-4368-B62E-B853B2F57427}" presName="linear" presStyleCnt="0">
        <dgm:presLayoutVars>
          <dgm:animLvl val="lvl"/>
          <dgm:resizeHandles val="exact"/>
        </dgm:presLayoutVars>
      </dgm:prSet>
      <dgm:spPr/>
    </dgm:pt>
    <dgm:pt modelId="{A3D8A852-5777-4C9D-8805-0C8918C03C55}" type="pres">
      <dgm:prSet presAssocID="{AA1A1EE2-4917-4617-8EE1-227ED7326F5E}" presName="parentText" presStyleLbl="node1" presStyleIdx="0" presStyleCnt="1" custScaleY="18091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09C49A-4DC2-498B-9B7E-FAEC7AF34F61}" type="presOf" srcId="{D9D1F51D-A514-4368-B62E-B853B2F57427}" destId="{BB8A5CE1-0D37-406C-A18D-FCEEE12DBB0C}" srcOrd="0" destOrd="0" presId="urn:microsoft.com/office/officeart/2005/8/layout/vList2"/>
    <dgm:cxn modelId="{37C8FF0C-4075-429A-B084-D91647AC7A84}" srcId="{D9D1F51D-A514-4368-B62E-B853B2F57427}" destId="{AA1A1EE2-4917-4617-8EE1-227ED7326F5E}" srcOrd="0" destOrd="0" parTransId="{7D80AB2C-8D08-4CAE-9F4C-B402A459711E}" sibTransId="{5B2B0960-4DCA-4970-899D-FBCD1DB09DCE}"/>
    <dgm:cxn modelId="{66F5E032-1A44-4505-81FE-40C4E5CB0E4D}" type="presOf" srcId="{AA1A1EE2-4917-4617-8EE1-227ED7326F5E}" destId="{A3D8A852-5777-4C9D-8805-0C8918C03C55}" srcOrd="0" destOrd="0" presId="urn:microsoft.com/office/officeart/2005/8/layout/vList2"/>
    <dgm:cxn modelId="{563004A5-7DDF-4B36-9EC2-79B444DF96D2}" type="presParOf" srcId="{BB8A5CE1-0D37-406C-A18D-FCEEE12DBB0C}" destId="{A3D8A852-5777-4C9D-8805-0C8918C03C5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A13EB4C9-DCD3-41AB-B57E-8A666887B60C}" type="presOf" srcId="{7E58488A-C12B-40A2-87BF-8304B7B11156}" destId="{CEE29C12-5A8D-4810-95DF-294C66C5FFBF}" srcOrd="0" destOrd="0" presId="urn:microsoft.com/office/officeart/2005/8/layout/vList2"/>
    <dgm:cxn modelId="{8CDD3699-493A-45ED-82E9-1D1F6A395B52}" type="presOf" srcId="{B4A622A8-C2A4-4BF2-AABB-CC13178AFA6E}" destId="{D683CC8B-F8AA-4B2A-85AD-32ABAB3EE6E2}" srcOrd="0" destOrd="0" presId="urn:microsoft.com/office/officeart/2005/8/layout/vList2"/>
    <dgm:cxn modelId="{885B1F01-A275-472F-BE52-A039A36C51AA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E-Learning and Blended Learning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DBFE610D-942C-4628-953D-1D42241DE407}" type="presOf" srcId="{D129A056-F7D0-4A69-90CE-F1E077359F9F}" destId="{C78E4593-3446-4970-A903-9C103163CD87}" srcOrd="0" destOrd="0" presId="urn:microsoft.com/office/officeart/2005/8/layout/hList7"/>
    <dgm:cxn modelId="{D5335D53-C45A-4D8A-BC6A-DF85508368CB}" type="presOf" srcId="{D129A056-F7D0-4A69-90CE-F1E077359F9F}" destId="{A1B80EE3-C51D-47D2-89DA-5AF92C77B95A}" srcOrd="1" destOrd="0" presId="urn:microsoft.com/office/officeart/2005/8/layout/hList7"/>
    <dgm:cxn modelId="{313E0AE1-2947-4F01-9996-CBD806E69082}" type="presOf" srcId="{D915696B-6126-40B1-A839-128414B5EE48}" destId="{6E6E8974-C67D-48F4-859E-44FBB9C209BC}" srcOrd="0" destOrd="0" presId="urn:microsoft.com/office/officeart/2005/8/layout/hList7"/>
    <dgm:cxn modelId="{703780AD-8D77-4340-8F86-C55ED4E5F54F}" type="presParOf" srcId="{6E6E8974-C67D-48F4-859E-44FBB9C209BC}" destId="{5A608F1D-A819-4A20-A4F6-C2DD1BE05A59}" srcOrd="0" destOrd="0" presId="urn:microsoft.com/office/officeart/2005/8/layout/hList7"/>
    <dgm:cxn modelId="{1AEE9B9C-34AE-49D7-A07B-1C558144C653}" type="presParOf" srcId="{6E6E8974-C67D-48F4-859E-44FBB9C209BC}" destId="{E0A5C422-D21D-4643-A05E-059962201ED5}" srcOrd="1" destOrd="0" presId="urn:microsoft.com/office/officeart/2005/8/layout/hList7"/>
    <dgm:cxn modelId="{93085587-5040-4DCE-9A96-B183C6E0C70D}" type="presParOf" srcId="{E0A5C422-D21D-4643-A05E-059962201ED5}" destId="{A048B9D9-8657-4BAE-B93C-3D4CE755794F}" srcOrd="0" destOrd="0" presId="urn:microsoft.com/office/officeart/2005/8/layout/hList7"/>
    <dgm:cxn modelId="{6B2C911A-6A64-4F94-BA49-449CD8470883}" type="presParOf" srcId="{A048B9D9-8657-4BAE-B93C-3D4CE755794F}" destId="{C78E4593-3446-4970-A903-9C103163CD87}" srcOrd="0" destOrd="0" presId="urn:microsoft.com/office/officeart/2005/8/layout/hList7"/>
    <dgm:cxn modelId="{2AF665D8-5B41-4A92-8DB1-E90759D63DE9}" type="presParOf" srcId="{A048B9D9-8657-4BAE-B93C-3D4CE755794F}" destId="{A1B80EE3-C51D-47D2-89DA-5AF92C77B95A}" srcOrd="1" destOrd="0" presId="urn:microsoft.com/office/officeart/2005/8/layout/hList7"/>
    <dgm:cxn modelId="{38785860-1296-4966-A277-D14040AEFDB3}" type="presParOf" srcId="{A048B9D9-8657-4BAE-B93C-3D4CE755794F}" destId="{0A29EF54-50EF-402D-8CBD-6224015F2A59}" srcOrd="2" destOrd="0" presId="urn:microsoft.com/office/officeart/2005/8/layout/hList7"/>
    <dgm:cxn modelId="{A16E9D46-4500-4D04-AE0E-64BF224E2D3D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16FA3FF4-BDFC-4D9F-A8B2-88925FB9E07B}" type="presOf" srcId="{7E58488A-C12B-40A2-87BF-8304B7B11156}" destId="{CEE29C12-5A8D-4810-95DF-294C66C5FFBF}" srcOrd="0" destOrd="0" presId="urn:microsoft.com/office/officeart/2005/8/layout/vList2"/>
    <dgm:cxn modelId="{8702C214-D0AE-4B6C-9619-A4AE21EA8C8F}" type="presOf" srcId="{B4A622A8-C2A4-4BF2-AABB-CC13178AFA6E}" destId="{D683CC8B-F8AA-4B2A-85AD-32ABAB3EE6E2}" srcOrd="0" destOrd="0" presId="urn:microsoft.com/office/officeart/2005/8/layout/vList2"/>
    <dgm:cxn modelId="{5F381C8B-1510-4746-85AF-476D03FE5057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915696B-6126-40B1-A839-128414B5EE48}" type="doc">
      <dgm:prSet loTypeId="urn:microsoft.com/office/officeart/2005/8/layout/hList7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129A056-F7D0-4A69-90CE-F1E077359F9F}">
      <dgm:prSet/>
      <dgm:spPr/>
      <dgm:t>
        <a:bodyPr/>
        <a:lstStyle/>
        <a:p>
          <a:pPr rtl="0"/>
          <a:r>
            <a:rPr lang="en-US" dirty="0" smtClean="0"/>
            <a:t>A </a:t>
          </a:r>
          <a:r>
            <a:rPr lang="en-US" dirty="0" err="1" smtClean="0"/>
            <a:t>vailability</a:t>
          </a:r>
          <a:r>
            <a:rPr lang="en-US" dirty="0" smtClean="0"/>
            <a:t> of Open Source and Free Software</a:t>
          </a:r>
          <a:endParaRPr lang="en-US" dirty="0"/>
        </a:p>
      </dgm:t>
    </dgm:pt>
    <dgm:pt modelId="{00081A2C-5B72-4E45-92C6-2AD3669FC6AA}" type="parTrans" cxnId="{A89003EE-764C-45C8-9086-616C1C9FB241}">
      <dgm:prSet/>
      <dgm:spPr/>
      <dgm:t>
        <a:bodyPr/>
        <a:lstStyle/>
        <a:p>
          <a:endParaRPr lang="en-US"/>
        </a:p>
      </dgm:t>
    </dgm:pt>
    <dgm:pt modelId="{FF445637-5B62-4686-9DEA-68448D7824CD}" type="sibTrans" cxnId="{A89003EE-764C-45C8-9086-616C1C9FB241}">
      <dgm:prSet/>
      <dgm:spPr/>
      <dgm:t>
        <a:bodyPr/>
        <a:lstStyle/>
        <a:p>
          <a:endParaRPr lang="en-US"/>
        </a:p>
      </dgm:t>
    </dgm:pt>
    <dgm:pt modelId="{6E6E8974-C67D-48F4-859E-44FBB9C209BC}" type="pres">
      <dgm:prSet presAssocID="{D915696B-6126-40B1-A839-128414B5EE48}" presName="Name0" presStyleCnt="0">
        <dgm:presLayoutVars>
          <dgm:dir/>
          <dgm:resizeHandles val="exact"/>
        </dgm:presLayoutVars>
      </dgm:prSet>
      <dgm:spPr/>
    </dgm:pt>
    <dgm:pt modelId="{5A608F1D-A819-4A20-A4F6-C2DD1BE05A59}" type="pres">
      <dgm:prSet presAssocID="{D915696B-6126-40B1-A839-128414B5EE48}" presName="fgShape" presStyleLbl="fgShp" presStyleIdx="0" presStyleCnt="1"/>
      <dgm:spPr/>
    </dgm:pt>
    <dgm:pt modelId="{E0A5C422-D21D-4643-A05E-059962201ED5}" type="pres">
      <dgm:prSet presAssocID="{D915696B-6126-40B1-A839-128414B5EE48}" presName="linComp" presStyleCnt="0"/>
      <dgm:spPr/>
    </dgm:pt>
    <dgm:pt modelId="{A048B9D9-8657-4BAE-B93C-3D4CE755794F}" type="pres">
      <dgm:prSet presAssocID="{D129A056-F7D0-4A69-90CE-F1E077359F9F}" presName="compNode" presStyleCnt="0"/>
      <dgm:spPr/>
    </dgm:pt>
    <dgm:pt modelId="{C78E4593-3446-4970-A903-9C103163CD87}" type="pres">
      <dgm:prSet presAssocID="{D129A056-F7D0-4A69-90CE-F1E077359F9F}" presName="bkgdShape" presStyleLbl="node1" presStyleIdx="0" presStyleCnt="1"/>
      <dgm:spPr/>
      <dgm:t>
        <a:bodyPr/>
        <a:lstStyle/>
        <a:p>
          <a:endParaRPr lang="en-US"/>
        </a:p>
      </dgm:t>
    </dgm:pt>
    <dgm:pt modelId="{A1B80EE3-C51D-47D2-89DA-5AF92C77B95A}" type="pres">
      <dgm:prSet presAssocID="{D129A056-F7D0-4A69-90CE-F1E077359F9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9EF54-50EF-402D-8CBD-6224015F2A59}" type="pres">
      <dgm:prSet presAssocID="{D129A056-F7D0-4A69-90CE-F1E077359F9F}" presName="invisiNode" presStyleLbl="node1" presStyleIdx="0" presStyleCnt="1"/>
      <dgm:spPr/>
    </dgm:pt>
    <dgm:pt modelId="{34715CEF-5E43-49AE-B5AF-740EF35A9FC2}" type="pres">
      <dgm:prSet presAssocID="{D129A056-F7D0-4A69-90CE-F1E077359F9F}" presName="imagNode" presStyleLbl="fgImgPlace1" presStyleIdx="0" presStyleCnt="1"/>
      <dgm:spPr/>
    </dgm:pt>
  </dgm:ptLst>
  <dgm:cxnLst>
    <dgm:cxn modelId="{D9943499-5364-4FD0-8D68-4700D372CC4C}" type="presOf" srcId="{D915696B-6126-40B1-A839-128414B5EE48}" destId="{6E6E8974-C67D-48F4-859E-44FBB9C209BC}" srcOrd="0" destOrd="0" presId="urn:microsoft.com/office/officeart/2005/8/layout/hList7"/>
    <dgm:cxn modelId="{A89003EE-764C-45C8-9086-616C1C9FB241}" srcId="{D915696B-6126-40B1-A839-128414B5EE48}" destId="{D129A056-F7D0-4A69-90CE-F1E077359F9F}" srcOrd="0" destOrd="0" parTransId="{00081A2C-5B72-4E45-92C6-2AD3669FC6AA}" sibTransId="{FF445637-5B62-4686-9DEA-68448D7824CD}"/>
    <dgm:cxn modelId="{48F1270A-036D-4A9B-ACD8-AB1FC12A6E62}" type="presOf" srcId="{D129A056-F7D0-4A69-90CE-F1E077359F9F}" destId="{C78E4593-3446-4970-A903-9C103163CD87}" srcOrd="0" destOrd="0" presId="urn:microsoft.com/office/officeart/2005/8/layout/hList7"/>
    <dgm:cxn modelId="{DC07443C-7239-4539-8425-5D026014280F}" type="presOf" srcId="{D129A056-F7D0-4A69-90CE-F1E077359F9F}" destId="{A1B80EE3-C51D-47D2-89DA-5AF92C77B95A}" srcOrd="1" destOrd="0" presId="urn:microsoft.com/office/officeart/2005/8/layout/hList7"/>
    <dgm:cxn modelId="{37E42F8C-7112-4DE9-9E7C-C81EEDEFCB06}" type="presParOf" srcId="{6E6E8974-C67D-48F4-859E-44FBB9C209BC}" destId="{5A608F1D-A819-4A20-A4F6-C2DD1BE05A59}" srcOrd="0" destOrd="0" presId="urn:microsoft.com/office/officeart/2005/8/layout/hList7"/>
    <dgm:cxn modelId="{6C7CA07E-B230-4769-9E0B-F0F1D850C202}" type="presParOf" srcId="{6E6E8974-C67D-48F4-859E-44FBB9C209BC}" destId="{E0A5C422-D21D-4643-A05E-059962201ED5}" srcOrd="1" destOrd="0" presId="urn:microsoft.com/office/officeart/2005/8/layout/hList7"/>
    <dgm:cxn modelId="{4C436539-5F51-4BCF-B94B-6497385B6A60}" type="presParOf" srcId="{E0A5C422-D21D-4643-A05E-059962201ED5}" destId="{A048B9D9-8657-4BAE-B93C-3D4CE755794F}" srcOrd="0" destOrd="0" presId="urn:microsoft.com/office/officeart/2005/8/layout/hList7"/>
    <dgm:cxn modelId="{2ED61056-66D4-45F1-B0F4-023A616E71A4}" type="presParOf" srcId="{A048B9D9-8657-4BAE-B93C-3D4CE755794F}" destId="{C78E4593-3446-4970-A903-9C103163CD87}" srcOrd="0" destOrd="0" presId="urn:microsoft.com/office/officeart/2005/8/layout/hList7"/>
    <dgm:cxn modelId="{B5F6ECFD-D8F3-47E3-9312-6D70AA6EF980}" type="presParOf" srcId="{A048B9D9-8657-4BAE-B93C-3D4CE755794F}" destId="{A1B80EE3-C51D-47D2-89DA-5AF92C77B95A}" srcOrd="1" destOrd="0" presId="urn:microsoft.com/office/officeart/2005/8/layout/hList7"/>
    <dgm:cxn modelId="{E8E0C2F0-F905-4EC1-8970-9C1BF1173F00}" type="presParOf" srcId="{A048B9D9-8657-4BAE-B93C-3D4CE755794F}" destId="{0A29EF54-50EF-402D-8CBD-6224015F2A59}" srcOrd="2" destOrd="0" presId="urn:microsoft.com/office/officeart/2005/8/layout/hList7"/>
    <dgm:cxn modelId="{6D13A364-708D-40CC-BF11-5BB39A4D40A5}" type="presParOf" srcId="{A048B9D9-8657-4BAE-B93C-3D4CE755794F}" destId="{34715CEF-5E43-49AE-B5AF-740EF35A9FC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E58488A-C12B-40A2-87BF-8304B7B1115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4A622A8-C2A4-4BF2-AABB-CC13178AFA6E}">
      <dgm:prSet/>
      <dgm:spPr/>
      <dgm:t>
        <a:bodyPr/>
        <a:lstStyle/>
        <a:p>
          <a:pPr algn="ctr" rtl="0"/>
          <a:r>
            <a:rPr lang="en-US" dirty="0" smtClean="0"/>
            <a:t>WE – ALL - LEARN</a:t>
          </a:r>
          <a:endParaRPr lang="en-US" dirty="0"/>
        </a:p>
      </dgm:t>
    </dgm:pt>
    <dgm:pt modelId="{0A3A6823-76BD-46BF-9CE7-85DE420BF307}" type="parTrans" cxnId="{039F29C3-B71E-41CC-B8A8-94F7DD6343FC}">
      <dgm:prSet/>
      <dgm:spPr/>
      <dgm:t>
        <a:bodyPr/>
        <a:lstStyle/>
        <a:p>
          <a:endParaRPr lang="en-US"/>
        </a:p>
      </dgm:t>
    </dgm:pt>
    <dgm:pt modelId="{96EC5186-9AAE-4273-8C07-CE69DD51B15A}" type="sibTrans" cxnId="{039F29C3-B71E-41CC-B8A8-94F7DD6343FC}">
      <dgm:prSet/>
      <dgm:spPr/>
      <dgm:t>
        <a:bodyPr/>
        <a:lstStyle/>
        <a:p>
          <a:endParaRPr lang="en-US"/>
        </a:p>
      </dgm:t>
    </dgm:pt>
    <dgm:pt modelId="{CEE29C12-5A8D-4810-95DF-294C66C5FFBF}" type="pres">
      <dgm:prSet presAssocID="{7E58488A-C12B-40A2-87BF-8304B7B11156}" presName="linear" presStyleCnt="0">
        <dgm:presLayoutVars>
          <dgm:animLvl val="lvl"/>
          <dgm:resizeHandles val="exact"/>
        </dgm:presLayoutVars>
      </dgm:prSet>
      <dgm:spPr/>
    </dgm:pt>
    <dgm:pt modelId="{D683CC8B-F8AA-4B2A-85AD-32ABAB3EE6E2}" type="pres">
      <dgm:prSet presAssocID="{B4A622A8-C2A4-4BF2-AABB-CC13178AFA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39F29C3-B71E-41CC-B8A8-94F7DD6343FC}" srcId="{7E58488A-C12B-40A2-87BF-8304B7B11156}" destId="{B4A622A8-C2A4-4BF2-AABB-CC13178AFA6E}" srcOrd="0" destOrd="0" parTransId="{0A3A6823-76BD-46BF-9CE7-85DE420BF307}" sibTransId="{96EC5186-9AAE-4273-8C07-CE69DD51B15A}"/>
    <dgm:cxn modelId="{9E8A9E5A-D16E-47F0-8D0E-2DEFCBF25FFF}" type="presOf" srcId="{7E58488A-C12B-40A2-87BF-8304B7B11156}" destId="{CEE29C12-5A8D-4810-95DF-294C66C5FFBF}" srcOrd="0" destOrd="0" presId="urn:microsoft.com/office/officeart/2005/8/layout/vList2"/>
    <dgm:cxn modelId="{F61F6581-04C8-4D10-B694-21D8F826C5BF}" type="presOf" srcId="{B4A622A8-C2A4-4BF2-AABB-CC13178AFA6E}" destId="{D683CC8B-F8AA-4B2A-85AD-32ABAB3EE6E2}" srcOrd="0" destOrd="0" presId="urn:microsoft.com/office/officeart/2005/8/layout/vList2"/>
    <dgm:cxn modelId="{402A93A7-F27E-4F10-B099-D63004653AAA}" type="presParOf" srcId="{CEE29C12-5A8D-4810-95DF-294C66C5FFBF}" destId="{D683CC8B-F8AA-4B2A-85AD-32ABAB3EE6E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9DC03A-3CB7-4D0D-9C57-2B94728C7F3E}">
      <dsp:nvSpPr>
        <dsp:cNvPr id="0" name=""/>
        <dsp:cNvSpPr/>
      </dsp:nvSpPr>
      <dsp:spPr>
        <a:xfrm rot="10800000">
          <a:off x="1587626" y="0"/>
          <a:ext cx="5168646" cy="1143000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4031" tIns="129540" rIns="241808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Ten key technology trends</a:t>
          </a:r>
          <a:endParaRPr lang="en-US" sz="3400" kern="1200" dirty="0"/>
        </a:p>
      </dsp:txBody>
      <dsp:txXfrm rot="10800000">
        <a:off x="1587626" y="0"/>
        <a:ext cx="5168646" cy="1143000"/>
      </dsp:txXfrm>
    </dsp:sp>
    <dsp:sp modelId="{2F7AAE15-CC42-4BE3-A6DC-863662559358}">
      <dsp:nvSpPr>
        <dsp:cNvPr id="0" name=""/>
        <dsp:cNvSpPr/>
      </dsp:nvSpPr>
      <dsp:spPr>
        <a:xfrm>
          <a:off x="1016126" y="0"/>
          <a:ext cx="1143000" cy="1143000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Leveraged Resources and</a:t>
          </a:r>
        </a:p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err="1" smtClean="0"/>
            <a:t>OpenCourseWare</a:t>
          </a:r>
          <a:endParaRPr lang="en-US" sz="39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L earning Object Repositories </a:t>
          </a:r>
        </a:p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and Portals</a:t>
          </a:r>
          <a:endParaRPr lang="en-US" sz="39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Learner Participation in Open Information Communities</a:t>
          </a:r>
          <a:endParaRPr lang="en-US" sz="44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3832" tIns="433832" rIns="433832" bIns="433832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100" kern="1200" dirty="0" smtClean="0"/>
            <a:t>Electronic Collaboration</a:t>
          </a:r>
          <a:endParaRPr lang="en-US" sz="61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8272" tIns="398272" rIns="398272" bIns="398272" numCol="1" spcCol="1270" anchor="ctr" anchorCtr="0">
          <a:noAutofit/>
        </a:bodyPr>
        <a:lstStyle/>
        <a:p>
          <a:pPr lvl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600" kern="1200" dirty="0" smtClean="0"/>
            <a:t>Alternate Reality Learning</a:t>
          </a:r>
          <a:endParaRPr lang="en-US" sz="56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6F4C6D-B6C9-4ACC-B566-A8658658D84A}">
      <dsp:nvSpPr>
        <dsp:cNvPr id="0" name=""/>
        <dsp:cNvSpPr/>
      </dsp:nvSpPr>
      <dsp:spPr>
        <a:xfrm>
          <a:off x="0" y="731519"/>
          <a:ext cx="7772400" cy="31089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WE – ALL - LEARN</a:t>
          </a:r>
          <a:endParaRPr lang="en-US" sz="6500" kern="1200" dirty="0"/>
        </a:p>
      </dsp:txBody>
      <dsp:txXfrm>
        <a:off x="0" y="731519"/>
        <a:ext cx="7772400" cy="310896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Real-Time Mobility and Portability</a:t>
          </a:r>
          <a:endParaRPr lang="en-US" sz="44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Networks of Personalized Learning</a:t>
          </a:r>
          <a:endParaRPr lang="en-US" sz="44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048274-188D-478A-A048-5262A853E94C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Friedman’s 3 – P’s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914DB82-126E-4718-9172-F9819A8C0A1C}">
      <dsp:nvSpPr>
        <dsp:cNvPr id="0" name=""/>
        <dsp:cNvSpPr/>
      </dsp:nvSpPr>
      <dsp:spPr>
        <a:xfrm rot="10800000">
          <a:off x="1535172" y="1794"/>
          <a:ext cx="5168646" cy="933181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1507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b="1" kern="1200" dirty="0" smtClean="0">
              <a:latin typeface="Aharoni" pitchFamily="2" charset="-79"/>
              <a:cs typeface="Aharoni" pitchFamily="2" charset="-79"/>
            </a:rPr>
            <a:t>NEW</a:t>
          </a:r>
          <a:r>
            <a:rPr lang="en-US" sz="2700" kern="1200" dirty="0" smtClean="0"/>
            <a:t>   </a:t>
          </a:r>
          <a:endParaRPr lang="en-US" sz="2700" kern="1200" dirty="0"/>
        </a:p>
      </dsp:txBody>
      <dsp:txXfrm rot="10800000">
        <a:off x="1535172" y="1794"/>
        <a:ext cx="5168646" cy="933181"/>
      </dsp:txXfrm>
    </dsp:sp>
    <dsp:sp modelId="{0FF1535F-792D-4B6A-A9E0-2EB4D41E1CC0}">
      <dsp:nvSpPr>
        <dsp:cNvPr id="0" name=""/>
        <dsp:cNvSpPr/>
      </dsp:nvSpPr>
      <dsp:spPr>
        <a:xfrm>
          <a:off x="1068581" y="1794"/>
          <a:ext cx="933181" cy="933181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BE9AB2-7198-4816-BECB-134FA3DF6C85}">
      <dsp:nvSpPr>
        <dsp:cNvPr id="0" name=""/>
        <dsp:cNvSpPr/>
      </dsp:nvSpPr>
      <dsp:spPr>
        <a:xfrm rot="10800000">
          <a:off x="1535172" y="1213537"/>
          <a:ext cx="5168646" cy="933181"/>
        </a:xfrm>
        <a:prstGeom prst="homePlate">
          <a:avLst/>
        </a:prstGeom>
        <a:solidFill>
          <a:schemeClr val="accent5">
            <a:hueOff val="-7107708"/>
            <a:satOff val="4040"/>
            <a:lumOff val="-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1507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Players</a:t>
          </a:r>
          <a:r>
            <a:rPr lang="en-US" sz="2700" kern="1200" dirty="0" smtClean="0"/>
            <a:t> – China, India, Eastern Bloc</a:t>
          </a:r>
          <a:endParaRPr lang="en-US" sz="2700" kern="1200" dirty="0"/>
        </a:p>
      </dsp:txBody>
      <dsp:txXfrm rot="10800000">
        <a:off x="1535172" y="1213537"/>
        <a:ext cx="5168646" cy="933181"/>
      </dsp:txXfrm>
    </dsp:sp>
    <dsp:sp modelId="{7A9FEF1B-D4D9-4B53-9623-443C51497158}">
      <dsp:nvSpPr>
        <dsp:cNvPr id="0" name=""/>
        <dsp:cNvSpPr/>
      </dsp:nvSpPr>
      <dsp:spPr>
        <a:xfrm>
          <a:off x="1068581" y="1213537"/>
          <a:ext cx="933181" cy="933181"/>
        </a:xfrm>
        <a:prstGeom prst="ellipse">
          <a:avLst/>
        </a:prstGeom>
        <a:solidFill>
          <a:schemeClr val="accent5">
            <a:tint val="50000"/>
            <a:hueOff val="-7111984"/>
            <a:satOff val="1613"/>
            <a:lumOff val="-8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0BBB70-5BA1-4D4E-9BB0-8546E8300403}">
      <dsp:nvSpPr>
        <dsp:cNvPr id="0" name=""/>
        <dsp:cNvSpPr/>
      </dsp:nvSpPr>
      <dsp:spPr>
        <a:xfrm rot="10800000">
          <a:off x="1535172" y="2425280"/>
          <a:ext cx="5168646" cy="933181"/>
        </a:xfrm>
        <a:prstGeom prst="homePlate">
          <a:avLst/>
        </a:prstGeom>
        <a:solidFill>
          <a:schemeClr val="accent5">
            <a:hueOff val="-14215417"/>
            <a:satOff val="8079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1507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Playing Field </a:t>
          </a:r>
          <a:r>
            <a:rPr lang="en-US" sz="2700" kern="1200" dirty="0" smtClean="0"/>
            <a:t>Flattened – Collaborative Technology</a:t>
          </a:r>
          <a:endParaRPr lang="en-US" sz="2700" kern="1200" dirty="0"/>
        </a:p>
      </dsp:txBody>
      <dsp:txXfrm rot="10800000">
        <a:off x="1535172" y="2425280"/>
        <a:ext cx="5168646" cy="933181"/>
      </dsp:txXfrm>
    </dsp:sp>
    <dsp:sp modelId="{DD52C0F4-9DF3-4F5A-8B0C-905BF87E21F9}">
      <dsp:nvSpPr>
        <dsp:cNvPr id="0" name=""/>
        <dsp:cNvSpPr/>
      </dsp:nvSpPr>
      <dsp:spPr>
        <a:xfrm>
          <a:off x="1068581" y="2425280"/>
          <a:ext cx="933181" cy="933181"/>
        </a:xfrm>
        <a:prstGeom prst="ellipse">
          <a:avLst/>
        </a:prstGeom>
        <a:solidFill>
          <a:schemeClr val="accent5">
            <a:tint val="50000"/>
            <a:hueOff val="-14223969"/>
            <a:satOff val="3226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1868B8-FC51-4EB0-8414-ABD3ADB79DE8}">
      <dsp:nvSpPr>
        <dsp:cNvPr id="0" name=""/>
        <dsp:cNvSpPr/>
      </dsp:nvSpPr>
      <dsp:spPr>
        <a:xfrm rot="10800000">
          <a:off x="1535172" y="3637023"/>
          <a:ext cx="5168646" cy="933181"/>
        </a:xfrm>
        <a:prstGeom prst="homePlate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1507" tIns="102870" rIns="192024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Processes </a:t>
          </a:r>
          <a:r>
            <a:rPr lang="en-US" sz="2700" kern="1200" dirty="0" smtClean="0"/>
            <a:t>– More horizontal less hierarchical</a:t>
          </a:r>
          <a:endParaRPr lang="en-US" sz="2700" kern="1200" dirty="0"/>
        </a:p>
      </dsp:txBody>
      <dsp:txXfrm rot="10800000">
        <a:off x="1535172" y="3637023"/>
        <a:ext cx="5168646" cy="933181"/>
      </dsp:txXfrm>
    </dsp:sp>
    <dsp:sp modelId="{948456F2-F9FE-4B6A-96ED-6075595150D1}">
      <dsp:nvSpPr>
        <dsp:cNvPr id="0" name=""/>
        <dsp:cNvSpPr/>
      </dsp:nvSpPr>
      <dsp:spPr>
        <a:xfrm>
          <a:off x="1068581" y="3637023"/>
          <a:ext cx="933181" cy="933181"/>
        </a:xfrm>
        <a:prstGeom prst="ellipse">
          <a:avLst/>
        </a:prstGeom>
        <a:solidFill>
          <a:schemeClr val="accent5">
            <a:tint val="50000"/>
            <a:hueOff val="-21335953"/>
            <a:satOff val="4839"/>
            <a:lumOff val="-25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0C4BFD-6221-4C29-B6A1-675B6B6FE1E4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30000"/>
                <a:satMod val="300000"/>
              </a:schemeClr>
              <a:schemeClr val="accent1">
                <a:hueOff val="0"/>
                <a:satOff val="0"/>
                <a:lumOff val="0"/>
                <a:alphaOff val="0"/>
                <a:tint val="40000"/>
                <a:satMod val="200000"/>
              </a:schemeClr>
            </a:duotone>
          </a:blip>
          <a:tile tx="0" ty="0" sx="70000" sy="70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Bonk’s 3-P’s in Education	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1CDEF6-24FB-42B2-9170-B11964A6398F}">
      <dsp:nvSpPr>
        <dsp:cNvPr id="0" name=""/>
        <dsp:cNvSpPr/>
      </dsp:nvSpPr>
      <dsp:spPr>
        <a:xfrm rot="10800000">
          <a:off x="1619400" y="1728"/>
          <a:ext cx="5168646" cy="1270092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6" tIns="182880" rIns="341376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P</a:t>
          </a:r>
          <a:r>
            <a:rPr lang="en-US" sz="3700" kern="1200" dirty="0" smtClean="0"/>
            <a:t>ages of content</a:t>
          </a:r>
          <a:endParaRPr lang="en-US" sz="3700" kern="1200" dirty="0"/>
        </a:p>
      </dsp:txBody>
      <dsp:txXfrm rot="10800000">
        <a:off x="1619400" y="1728"/>
        <a:ext cx="5168646" cy="1270092"/>
      </dsp:txXfrm>
    </dsp:sp>
    <dsp:sp modelId="{949CCC0C-765F-4867-8118-A449E04869C3}">
      <dsp:nvSpPr>
        <dsp:cNvPr id="0" name=""/>
        <dsp:cNvSpPr/>
      </dsp:nvSpPr>
      <dsp:spPr>
        <a:xfrm>
          <a:off x="984353" y="1728"/>
          <a:ext cx="1270092" cy="127009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5F7346-592F-4E2D-B138-0B68D8642403}">
      <dsp:nvSpPr>
        <dsp:cNvPr id="0" name=""/>
        <dsp:cNvSpPr/>
      </dsp:nvSpPr>
      <dsp:spPr>
        <a:xfrm rot="10800000">
          <a:off x="1619400" y="1650953"/>
          <a:ext cx="5168646" cy="1270092"/>
        </a:xfrm>
        <a:prstGeom prst="homePlate">
          <a:avLst/>
        </a:prstGeom>
        <a:solidFill>
          <a:schemeClr val="accent5">
            <a:hueOff val="-10661562"/>
            <a:satOff val="606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6" tIns="205740" rIns="384048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/>
            <a:t>P</a:t>
          </a:r>
          <a:r>
            <a:rPr lang="en-US" sz="3700" kern="1200" dirty="0" smtClean="0"/>
            <a:t>iping for the content to run through</a:t>
          </a:r>
          <a:endParaRPr lang="en-US" sz="3700" kern="1200" dirty="0"/>
        </a:p>
      </dsp:txBody>
      <dsp:txXfrm rot="10800000">
        <a:off x="1619400" y="1650953"/>
        <a:ext cx="5168646" cy="1270092"/>
      </dsp:txXfrm>
    </dsp:sp>
    <dsp:sp modelId="{A2F3E08C-006A-4A1B-BBA7-DB1A4B9E6756}">
      <dsp:nvSpPr>
        <dsp:cNvPr id="0" name=""/>
        <dsp:cNvSpPr/>
      </dsp:nvSpPr>
      <dsp:spPr>
        <a:xfrm>
          <a:off x="984353" y="1650953"/>
          <a:ext cx="1270092" cy="1270092"/>
        </a:xfrm>
        <a:prstGeom prst="ellipse">
          <a:avLst/>
        </a:prstGeom>
        <a:solidFill>
          <a:schemeClr val="accent5">
            <a:tint val="50000"/>
            <a:hueOff val="-10667976"/>
            <a:satOff val="2420"/>
            <a:lumOff val="-12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D9AC3D-E5E2-46FF-9F66-F57D9DFE27FB}">
      <dsp:nvSpPr>
        <dsp:cNvPr id="0" name=""/>
        <dsp:cNvSpPr/>
      </dsp:nvSpPr>
      <dsp:spPr>
        <a:xfrm rot="10800000">
          <a:off x="1619400" y="3300178"/>
          <a:ext cx="5168646" cy="1270092"/>
        </a:xfrm>
        <a:prstGeom prst="homePlate">
          <a:avLst/>
        </a:prstGeom>
        <a:solidFill>
          <a:schemeClr val="accent5">
            <a:hueOff val="-21323124"/>
            <a:satOff val="12119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6" tIns="205740" rIns="384048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/>
            <a:t>P</a:t>
          </a:r>
          <a:r>
            <a:rPr lang="en-US" sz="3700" kern="1200" dirty="0" smtClean="0"/>
            <a:t>articipatory learning culture</a:t>
          </a:r>
          <a:endParaRPr lang="en-US" sz="3700" kern="1200" dirty="0"/>
        </a:p>
      </dsp:txBody>
      <dsp:txXfrm rot="10800000">
        <a:off x="1619400" y="3300178"/>
        <a:ext cx="5168646" cy="1270092"/>
      </dsp:txXfrm>
    </dsp:sp>
    <dsp:sp modelId="{E984DE53-0994-471A-BCDF-785DD45C50E8}">
      <dsp:nvSpPr>
        <dsp:cNvPr id="0" name=""/>
        <dsp:cNvSpPr/>
      </dsp:nvSpPr>
      <dsp:spPr>
        <a:xfrm>
          <a:off x="984353" y="3300178"/>
          <a:ext cx="1270092" cy="1270092"/>
        </a:xfrm>
        <a:prstGeom prst="ellipse">
          <a:avLst/>
        </a:prstGeom>
        <a:solidFill>
          <a:schemeClr val="accent5">
            <a:tint val="50000"/>
            <a:hueOff val="-21335953"/>
            <a:satOff val="4839"/>
            <a:lumOff val="-25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139784-22EF-4B8D-957A-318896BBC30E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Changes in the 21</a:t>
          </a:r>
          <a:r>
            <a:rPr lang="en-US" sz="4800" kern="1200" baseline="30000" dirty="0" smtClean="0"/>
            <a:t>st</a:t>
          </a:r>
          <a:r>
            <a:rPr lang="en-US" sz="4800" kern="1200" dirty="0" smtClean="0"/>
            <a:t> Century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84DA47-51D7-4D5B-AA9C-D2C0CC897F24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/>
            <a:t>For Changes to Occur…</a:t>
          </a:r>
          <a:endParaRPr lang="en-US" sz="4800" b="1" kern="1200" dirty="0"/>
        </a:p>
      </dsp:txBody>
      <dsp:txXfrm>
        <a:off x="0" y="9900"/>
        <a:ext cx="7772400" cy="1123199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84DA47-51D7-4D5B-AA9C-D2C0CC897F24}">
      <dsp:nvSpPr>
        <dsp:cNvPr id="0" name=""/>
        <dsp:cNvSpPr/>
      </dsp:nvSpPr>
      <dsp:spPr>
        <a:xfrm>
          <a:off x="0" y="4758"/>
          <a:ext cx="7772400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Changes have already occurred!!</a:t>
          </a:r>
          <a:endParaRPr lang="en-US" sz="4200" b="1" kern="1200" dirty="0"/>
        </a:p>
      </dsp:txBody>
      <dsp:txXfrm>
        <a:off x="0" y="4758"/>
        <a:ext cx="7772400" cy="9827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EF18F1-7F2C-44D5-B321-674C976ADDB2}">
      <dsp:nvSpPr>
        <dsp:cNvPr id="0" name=""/>
        <dsp:cNvSpPr/>
      </dsp:nvSpPr>
      <dsp:spPr>
        <a:xfrm>
          <a:off x="0" y="335279"/>
          <a:ext cx="4663440" cy="46634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44EF6-B16A-4ADF-9988-71A34E370BF7}">
      <dsp:nvSpPr>
        <dsp:cNvPr id="0" name=""/>
        <dsp:cNvSpPr/>
      </dsp:nvSpPr>
      <dsp:spPr>
        <a:xfrm>
          <a:off x="2331720" y="335279"/>
          <a:ext cx="5440680" cy="46634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The learning technologies of today </a:t>
          </a:r>
          <a:endParaRPr lang="en-US" sz="2400" b="1" kern="1200" dirty="0"/>
        </a:p>
      </dsp:txBody>
      <dsp:txXfrm>
        <a:off x="2331720" y="335279"/>
        <a:ext cx="5440680" cy="990980"/>
      </dsp:txXfrm>
    </dsp:sp>
    <dsp:sp modelId="{0DC0106B-02B3-4774-B8C8-B421573EC4C7}">
      <dsp:nvSpPr>
        <dsp:cNvPr id="0" name=""/>
        <dsp:cNvSpPr/>
      </dsp:nvSpPr>
      <dsp:spPr>
        <a:xfrm>
          <a:off x="612076" y="1326260"/>
          <a:ext cx="3439287" cy="34392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ACB716-2B5C-4643-9875-FFB7B88F324C}">
      <dsp:nvSpPr>
        <dsp:cNvPr id="0" name=""/>
        <dsp:cNvSpPr/>
      </dsp:nvSpPr>
      <dsp:spPr>
        <a:xfrm>
          <a:off x="2331720" y="1326260"/>
          <a:ext cx="5440680" cy="34392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not only extend the places and times in which learning can occur </a:t>
          </a:r>
          <a:endParaRPr lang="en-US" sz="2300" b="1" kern="1200" dirty="0"/>
        </a:p>
      </dsp:txBody>
      <dsp:txXfrm>
        <a:off x="2331720" y="1326260"/>
        <a:ext cx="5440680" cy="990981"/>
      </dsp:txXfrm>
    </dsp:sp>
    <dsp:sp modelId="{D9AD1FFD-ADFC-4A06-A4A7-9D92C15ACDF9}">
      <dsp:nvSpPr>
        <dsp:cNvPr id="0" name=""/>
        <dsp:cNvSpPr/>
      </dsp:nvSpPr>
      <dsp:spPr>
        <a:xfrm>
          <a:off x="1224153" y="2317242"/>
          <a:ext cx="2215134" cy="221513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5C9973-938B-48F2-B484-A475929CF5EC}">
      <dsp:nvSpPr>
        <dsp:cNvPr id="0" name=""/>
        <dsp:cNvSpPr/>
      </dsp:nvSpPr>
      <dsp:spPr>
        <a:xfrm>
          <a:off x="2331720" y="2317242"/>
          <a:ext cx="5440680" cy="22151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but also offer changes in the type of learning that is now possible </a:t>
          </a:r>
          <a:endParaRPr lang="en-US" sz="2300" b="1" kern="1200" dirty="0"/>
        </a:p>
      </dsp:txBody>
      <dsp:txXfrm>
        <a:off x="2331720" y="2317242"/>
        <a:ext cx="5440680" cy="990980"/>
      </dsp:txXfrm>
    </dsp:sp>
    <dsp:sp modelId="{608DE712-73FA-4E6C-862A-C05A35CD7317}">
      <dsp:nvSpPr>
        <dsp:cNvPr id="0" name=""/>
        <dsp:cNvSpPr/>
      </dsp:nvSpPr>
      <dsp:spPr>
        <a:xfrm>
          <a:off x="1836229" y="3308223"/>
          <a:ext cx="990981" cy="99098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471A04-480C-4DA7-89F8-4691721818D2}">
      <dsp:nvSpPr>
        <dsp:cNvPr id="0" name=""/>
        <dsp:cNvSpPr/>
      </dsp:nvSpPr>
      <dsp:spPr>
        <a:xfrm>
          <a:off x="2331720" y="3308223"/>
          <a:ext cx="5440680" cy="9909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as well as the range and location of learners who can take advantage of them.</a:t>
          </a:r>
          <a:endParaRPr lang="en-US" sz="2300" b="1" kern="1200" dirty="0"/>
        </a:p>
      </dsp:txBody>
      <dsp:txXfrm>
        <a:off x="2331720" y="3308223"/>
        <a:ext cx="5440680" cy="990981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861D45-1A30-4EEF-BB60-F53C93243C16}">
      <dsp:nvSpPr>
        <dsp:cNvPr id="0" name=""/>
        <dsp:cNvSpPr/>
      </dsp:nvSpPr>
      <dsp:spPr>
        <a:xfrm rot="16200000">
          <a:off x="-1854973" y="1857012"/>
          <a:ext cx="5715000" cy="20009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202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Aharoni" pitchFamily="2" charset="-79"/>
              <a:cs typeface="Aharoni" pitchFamily="2" charset="-79"/>
            </a:rPr>
            <a:t>Enhance</a:t>
          </a:r>
          <a:endParaRPr lang="en-US" sz="2700" b="1" kern="1200" dirty="0">
            <a:latin typeface="Aharoni" pitchFamily="2" charset="-79"/>
            <a:cs typeface="Aharoni" pitchFamily="2" charset="-79"/>
          </a:endParaRPr>
        </a:p>
      </dsp:txBody>
      <dsp:txXfrm rot="16200000">
        <a:off x="-1854973" y="1857012"/>
        <a:ext cx="5715000" cy="2000975"/>
      </dsp:txXfrm>
    </dsp:sp>
    <dsp:sp modelId="{040E18B6-A2B1-4602-A759-68CC13FA50F0}">
      <dsp:nvSpPr>
        <dsp:cNvPr id="0" name=""/>
        <dsp:cNvSpPr/>
      </dsp:nvSpPr>
      <dsp:spPr>
        <a:xfrm rot="16200000">
          <a:off x="296075" y="1857012"/>
          <a:ext cx="5715000" cy="20009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202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Aharoni" pitchFamily="2" charset="-79"/>
              <a:cs typeface="Aharoni" pitchFamily="2" charset="-79"/>
            </a:rPr>
            <a:t>Extend</a:t>
          </a:r>
          <a:endParaRPr lang="en-US" sz="2700" b="1" kern="1200" dirty="0">
            <a:latin typeface="Aharoni" pitchFamily="2" charset="-79"/>
            <a:cs typeface="Aharoni" pitchFamily="2" charset="-79"/>
          </a:endParaRPr>
        </a:p>
      </dsp:txBody>
      <dsp:txXfrm rot="16200000">
        <a:off x="296075" y="1857012"/>
        <a:ext cx="5715000" cy="2000975"/>
      </dsp:txXfrm>
    </dsp:sp>
    <dsp:sp modelId="{05C3F226-C0B8-4A6B-B8AF-158BE2919344}">
      <dsp:nvSpPr>
        <dsp:cNvPr id="0" name=""/>
        <dsp:cNvSpPr/>
      </dsp:nvSpPr>
      <dsp:spPr>
        <a:xfrm rot="16200000">
          <a:off x="2447124" y="1857012"/>
          <a:ext cx="5715000" cy="20009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202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Aharoni" pitchFamily="2" charset="-79"/>
              <a:cs typeface="Aharoni" pitchFamily="2" charset="-79"/>
            </a:rPr>
            <a:t>Transform</a:t>
          </a:r>
          <a:endParaRPr lang="en-US" sz="2700" b="1" kern="1200" dirty="0">
            <a:latin typeface="Aharoni" pitchFamily="2" charset="-79"/>
            <a:cs typeface="Aharoni" pitchFamily="2" charset="-79"/>
          </a:endParaRPr>
        </a:p>
      </dsp:txBody>
      <dsp:txXfrm rot="16200000">
        <a:off x="2447124" y="1857012"/>
        <a:ext cx="5715000" cy="2000975"/>
      </dsp:txXfrm>
    </dsp:sp>
    <dsp:sp modelId="{08F6B14F-AC37-404B-9F3B-263C3F44DD65}">
      <dsp:nvSpPr>
        <dsp:cNvPr id="0" name=""/>
        <dsp:cNvSpPr/>
      </dsp:nvSpPr>
      <dsp:spPr>
        <a:xfrm rot="16200000">
          <a:off x="4600212" y="1857012"/>
          <a:ext cx="5715000" cy="2000975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172021" bIns="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Aharoni" pitchFamily="2" charset="-79"/>
              <a:cs typeface="Aharoni" pitchFamily="2" charset="-79"/>
            </a:rPr>
            <a:t>Share Learning</a:t>
          </a:r>
          <a:endParaRPr lang="en-US" sz="2700" b="1" kern="1200" dirty="0">
            <a:latin typeface="Aharoni" pitchFamily="2" charset="-79"/>
            <a:cs typeface="Aharoni" pitchFamily="2" charset="-79"/>
          </a:endParaRPr>
        </a:p>
      </dsp:txBody>
      <dsp:txXfrm rot="16200000">
        <a:off x="4600212" y="1857012"/>
        <a:ext cx="5715000" cy="2000975"/>
      </dsp:txXfrm>
    </dsp:sp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4F8C2-5019-4A7A-B3E2-6680A96B8EB7}">
      <dsp:nvSpPr>
        <dsp:cNvPr id="0" name=""/>
        <dsp:cNvSpPr/>
      </dsp:nvSpPr>
      <dsp:spPr>
        <a:xfrm rot="16200000">
          <a:off x="3314700" y="-3314700"/>
          <a:ext cx="1143000" cy="77724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kern="1200" dirty="0" smtClean="0"/>
            <a:t>ENHANCE</a:t>
          </a:r>
          <a:endParaRPr lang="en-US" sz="5000" kern="1200" dirty="0"/>
        </a:p>
      </dsp:txBody>
      <dsp:txXfrm rot="16200000">
        <a:off x="3314700" y="-3314700"/>
        <a:ext cx="1143000" cy="7772400"/>
      </dsp:txXfrm>
    </dsp:sp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8C1750-1F30-4640-A803-C0E0FD5BC515}">
      <dsp:nvSpPr>
        <dsp:cNvPr id="0" name=""/>
        <dsp:cNvSpPr/>
      </dsp:nvSpPr>
      <dsp:spPr>
        <a:xfrm>
          <a:off x="3886200" y="2109918"/>
          <a:ext cx="3043695" cy="352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081"/>
              </a:lnTo>
              <a:lnTo>
                <a:pt x="3043695" y="176081"/>
              </a:lnTo>
              <a:lnTo>
                <a:pt x="3043695" y="3521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4B0246-751C-4862-B0BC-A34955281568}">
      <dsp:nvSpPr>
        <dsp:cNvPr id="0" name=""/>
        <dsp:cNvSpPr/>
      </dsp:nvSpPr>
      <dsp:spPr>
        <a:xfrm>
          <a:off x="3886200" y="2109918"/>
          <a:ext cx="1014565" cy="352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081"/>
              </a:lnTo>
              <a:lnTo>
                <a:pt x="1014565" y="176081"/>
              </a:lnTo>
              <a:lnTo>
                <a:pt x="1014565" y="3521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9857F-21A6-4EBD-B382-A2296CF4CB4D}">
      <dsp:nvSpPr>
        <dsp:cNvPr id="0" name=""/>
        <dsp:cNvSpPr/>
      </dsp:nvSpPr>
      <dsp:spPr>
        <a:xfrm>
          <a:off x="2871634" y="2109918"/>
          <a:ext cx="1014565" cy="352163"/>
        </a:xfrm>
        <a:custGeom>
          <a:avLst/>
          <a:gdLst/>
          <a:ahLst/>
          <a:cxnLst/>
          <a:rect l="0" t="0" r="0" b="0"/>
          <a:pathLst>
            <a:path>
              <a:moveTo>
                <a:pt x="1014565" y="0"/>
              </a:moveTo>
              <a:lnTo>
                <a:pt x="1014565" y="176081"/>
              </a:lnTo>
              <a:lnTo>
                <a:pt x="0" y="176081"/>
              </a:lnTo>
              <a:lnTo>
                <a:pt x="0" y="3521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F2CFE-2417-4025-AC3F-264FBE7423F9}">
      <dsp:nvSpPr>
        <dsp:cNvPr id="0" name=""/>
        <dsp:cNvSpPr/>
      </dsp:nvSpPr>
      <dsp:spPr>
        <a:xfrm>
          <a:off x="842504" y="2109918"/>
          <a:ext cx="3043695" cy="352163"/>
        </a:xfrm>
        <a:custGeom>
          <a:avLst/>
          <a:gdLst/>
          <a:ahLst/>
          <a:cxnLst/>
          <a:rect l="0" t="0" r="0" b="0"/>
          <a:pathLst>
            <a:path>
              <a:moveTo>
                <a:pt x="3043695" y="0"/>
              </a:moveTo>
              <a:lnTo>
                <a:pt x="3043695" y="176081"/>
              </a:lnTo>
              <a:lnTo>
                <a:pt x="0" y="176081"/>
              </a:lnTo>
              <a:lnTo>
                <a:pt x="0" y="3521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1F357-26DD-4FF2-A0B5-F4DE43E567D7}">
      <dsp:nvSpPr>
        <dsp:cNvPr id="0" name=""/>
        <dsp:cNvSpPr/>
      </dsp:nvSpPr>
      <dsp:spPr>
        <a:xfrm>
          <a:off x="3047716" y="1271434"/>
          <a:ext cx="1676967" cy="8384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Enhance a course on learning experiences by adding:</a:t>
          </a:r>
          <a:endParaRPr lang="en-US" sz="1500" b="1" kern="1200" dirty="0"/>
        </a:p>
      </dsp:txBody>
      <dsp:txXfrm>
        <a:off x="3047716" y="1271434"/>
        <a:ext cx="1676967" cy="838483"/>
      </dsp:txXfrm>
    </dsp:sp>
    <dsp:sp modelId="{D59D2957-9404-471E-97B9-0A2D1DDCABC8}">
      <dsp:nvSpPr>
        <dsp:cNvPr id="0" name=""/>
        <dsp:cNvSpPr/>
      </dsp:nvSpPr>
      <dsp:spPr>
        <a:xfrm>
          <a:off x="4020" y="2462081"/>
          <a:ext cx="1676967" cy="8384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Test Questions</a:t>
          </a:r>
          <a:endParaRPr lang="en-US" sz="2000" b="1" kern="1200" dirty="0"/>
        </a:p>
      </dsp:txBody>
      <dsp:txXfrm>
        <a:off x="4020" y="2462081"/>
        <a:ext cx="1676967" cy="838483"/>
      </dsp:txXfrm>
    </dsp:sp>
    <dsp:sp modelId="{8BDDC4FA-464F-41A6-8883-97B94C03E567}">
      <dsp:nvSpPr>
        <dsp:cNvPr id="0" name=""/>
        <dsp:cNvSpPr/>
      </dsp:nvSpPr>
      <dsp:spPr>
        <a:xfrm>
          <a:off x="2033151" y="2462081"/>
          <a:ext cx="1676967" cy="8384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Simulations</a:t>
          </a:r>
          <a:endParaRPr lang="en-US" sz="2400" b="1" kern="1200" dirty="0"/>
        </a:p>
      </dsp:txBody>
      <dsp:txXfrm>
        <a:off x="2033151" y="2462081"/>
        <a:ext cx="1676967" cy="838483"/>
      </dsp:txXfrm>
    </dsp:sp>
    <dsp:sp modelId="{1A55261E-44FC-4D4B-B975-BE27869C03D9}">
      <dsp:nvSpPr>
        <dsp:cNvPr id="0" name=""/>
        <dsp:cNvSpPr/>
      </dsp:nvSpPr>
      <dsp:spPr>
        <a:xfrm>
          <a:off x="4062281" y="2462081"/>
          <a:ext cx="1676967" cy="8384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Online cases</a:t>
          </a:r>
          <a:endParaRPr lang="en-US" sz="2400" b="1" kern="1200" dirty="0"/>
        </a:p>
      </dsp:txBody>
      <dsp:txXfrm>
        <a:off x="4062281" y="2462081"/>
        <a:ext cx="1676967" cy="838483"/>
      </dsp:txXfrm>
    </dsp:sp>
    <dsp:sp modelId="{D2B8F79A-2298-427B-99E7-33F3DE9D2D4A}">
      <dsp:nvSpPr>
        <dsp:cNvPr id="0" name=""/>
        <dsp:cNvSpPr/>
      </dsp:nvSpPr>
      <dsp:spPr>
        <a:xfrm>
          <a:off x="6091412" y="2462081"/>
          <a:ext cx="1676967" cy="838483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22000"/>
                <a:satMod val="160000"/>
              </a:schemeClr>
              <a:schemeClr val="accent1">
                <a:hueOff val="0"/>
                <a:satOff val="0"/>
                <a:lumOff val="0"/>
                <a:alphaOff val="0"/>
                <a:shade val="45000"/>
                <a:satMod val="100000"/>
              </a:schemeClr>
            </a:duotone>
          </a:blip>
          <a:tile tx="0" ty="0" sx="65000" sy="65000" flip="none" algn="ctr"/>
        </a:blipFill>
        <a:ln>
          <a:noFill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Other resources in digital format</a:t>
          </a:r>
          <a:endParaRPr lang="en-US" sz="1800" b="1" kern="1200" dirty="0"/>
        </a:p>
      </dsp:txBody>
      <dsp:txXfrm>
        <a:off x="6091412" y="2462081"/>
        <a:ext cx="1676967" cy="838483"/>
      </dsp:txXfrm>
    </dsp:sp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57FCF9-723B-48CB-B1DB-2E51B7A6F9A7}">
      <dsp:nvSpPr>
        <dsp:cNvPr id="0" name=""/>
        <dsp:cNvSpPr/>
      </dsp:nvSpPr>
      <dsp:spPr>
        <a:xfrm>
          <a:off x="3886200" y="20474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4EBCA3-69FC-408B-BBDD-BEAEC2DB0572}">
      <dsp:nvSpPr>
        <dsp:cNvPr id="0" name=""/>
        <dsp:cNvSpPr/>
      </dsp:nvSpPr>
      <dsp:spPr>
        <a:xfrm>
          <a:off x="3840480" y="20474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AC33B-F6C4-47D3-B3C5-8D03CAFC10CB}">
      <dsp:nvSpPr>
        <dsp:cNvPr id="0" name=""/>
        <dsp:cNvSpPr/>
      </dsp:nvSpPr>
      <dsp:spPr>
        <a:xfrm>
          <a:off x="1136685" y="20474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C30449-010B-4003-935A-85CE3758FF3B}">
      <dsp:nvSpPr>
        <dsp:cNvPr id="0" name=""/>
        <dsp:cNvSpPr/>
      </dsp:nvSpPr>
      <dsp:spPr>
        <a:xfrm>
          <a:off x="2750036" y="911242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haroni" pitchFamily="2" charset="-79"/>
              <a:cs typeface="Aharoni" pitchFamily="2" charset="-79"/>
            </a:rPr>
            <a:t>Extend through</a:t>
          </a:r>
          <a:endParaRPr lang="en-US" sz="2700" kern="1200" dirty="0">
            <a:latin typeface="Aharoni" pitchFamily="2" charset="-79"/>
            <a:cs typeface="Aharoni" pitchFamily="2" charset="-79"/>
          </a:endParaRPr>
        </a:p>
      </dsp:txBody>
      <dsp:txXfrm>
        <a:off x="2750036" y="911242"/>
        <a:ext cx="2272326" cy="1136163"/>
      </dsp:txXfrm>
    </dsp:sp>
    <dsp:sp modelId="{1F2DA83E-4547-4A14-AC87-38D97D806B59}">
      <dsp:nvSpPr>
        <dsp:cNvPr id="0" name=""/>
        <dsp:cNvSpPr/>
      </dsp:nvSpPr>
      <dsp:spPr>
        <a:xfrm>
          <a:off x="521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haroni" pitchFamily="2" charset="-79"/>
              <a:cs typeface="Aharoni" pitchFamily="2" charset="-79"/>
            </a:rPr>
            <a:t>Collaborative technologies</a:t>
          </a:r>
          <a:endParaRPr lang="en-US" sz="2700" kern="1200" dirty="0">
            <a:latin typeface="Aharoni" pitchFamily="2" charset="-79"/>
            <a:cs typeface="Aharoni" pitchFamily="2" charset="-79"/>
          </a:endParaRPr>
        </a:p>
      </dsp:txBody>
      <dsp:txXfrm>
        <a:off x="521" y="2524594"/>
        <a:ext cx="2272326" cy="1136163"/>
      </dsp:txXfrm>
    </dsp:sp>
    <dsp:sp modelId="{B8371621-FAAD-4B1A-AEDD-29C30B7F058A}">
      <dsp:nvSpPr>
        <dsp:cNvPr id="0" name=""/>
        <dsp:cNvSpPr/>
      </dsp:nvSpPr>
      <dsp:spPr>
        <a:xfrm>
          <a:off x="2750036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haroni" pitchFamily="2" charset="-79"/>
              <a:cs typeface="Aharoni" pitchFamily="2" charset="-79"/>
            </a:rPr>
            <a:t>Social networking software</a:t>
          </a:r>
          <a:endParaRPr lang="en-US" sz="2700" kern="1200" dirty="0">
            <a:latin typeface="Aharoni" pitchFamily="2" charset="-79"/>
            <a:cs typeface="Aharoni" pitchFamily="2" charset="-79"/>
          </a:endParaRPr>
        </a:p>
      </dsp:txBody>
      <dsp:txXfrm>
        <a:off x="2750036" y="2524594"/>
        <a:ext cx="2272326" cy="1136163"/>
      </dsp:txXfrm>
    </dsp:sp>
    <dsp:sp modelId="{153B214C-9425-4875-8AD0-F5777205BC8D}">
      <dsp:nvSpPr>
        <dsp:cNvPr id="0" name=""/>
        <dsp:cNvSpPr/>
      </dsp:nvSpPr>
      <dsp:spPr>
        <a:xfrm>
          <a:off x="5499551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>
              <a:latin typeface="Aharoni" pitchFamily="2" charset="-79"/>
              <a:cs typeface="Aharoni" pitchFamily="2" charset="-79"/>
            </a:rPr>
            <a:t>Virtual worlds</a:t>
          </a:r>
          <a:endParaRPr lang="en-US" sz="2700" kern="1200" dirty="0">
            <a:latin typeface="Aharoni" pitchFamily="2" charset="-79"/>
            <a:cs typeface="Aharoni" pitchFamily="2" charset="-79"/>
          </a:endParaRPr>
        </a:p>
      </dsp:txBody>
      <dsp:txXfrm>
        <a:off x="5499551" y="2524594"/>
        <a:ext cx="2272326" cy="1136163"/>
      </dsp:txXfrm>
    </dsp:sp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4F8C2-5019-4A7A-B3E2-6680A96B8EB7}">
      <dsp:nvSpPr>
        <dsp:cNvPr id="0" name=""/>
        <dsp:cNvSpPr/>
      </dsp:nvSpPr>
      <dsp:spPr>
        <a:xfrm rot="16200000">
          <a:off x="3314700" y="-3310904"/>
          <a:ext cx="1143000" cy="7764809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0" tIns="0" rIns="381000" bIns="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0" b="1" kern="1200" dirty="0" smtClean="0"/>
            <a:t>Extend</a:t>
          </a:r>
          <a:endParaRPr lang="en-US" sz="6000" b="1" kern="1200" dirty="0"/>
        </a:p>
      </dsp:txBody>
      <dsp:txXfrm rot="16200000">
        <a:off x="3314700" y="-3310904"/>
        <a:ext cx="1143000" cy="7764809"/>
      </dsp:txXfrm>
    </dsp:sp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6D44EF-2EA7-409A-A25C-A2062FF06A20}">
      <dsp:nvSpPr>
        <dsp:cNvPr id="0" name=""/>
        <dsp:cNvSpPr/>
      </dsp:nvSpPr>
      <dsp:spPr>
        <a:xfrm>
          <a:off x="3886200" y="20474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A58D6-AED3-40BF-9FCF-E6C7F45618F8}">
      <dsp:nvSpPr>
        <dsp:cNvPr id="0" name=""/>
        <dsp:cNvSpPr/>
      </dsp:nvSpPr>
      <dsp:spPr>
        <a:xfrm>
          <a:off x="3840480" y="2047405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158BDE-8A54-4F29-AB8D-7BC51D0230D0}">
      <dsp:nvSpPr>
        <dsp:cNvPr id="0" name=""/>
        <dsp:cNvSpPr/>
      </dsp:nvSpPr>
      <dsp:spPr>
        <a:xfrm>
          <a:off x="1136685" y="2047405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D7B36-297D-4585-9E28-AD29F0BAFF6F}">
      <dsp:nvSpPr>
        <dsp:cNvPr id="0" name=""/>
        <dsp:cNvSpPr/>
      </dsp:nvSpPr>
      <dsp:spPr>
        <a:xfrm>
          <a:off x="2750036" y="911242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Transformed through:</a:t>
          </a:r>
          <a:endParaRPr lang="en-US" sz="2600" kern="1200" dirty="0"/>
        </a:p>
      </dsp:txBody>
      <dsp:txXfrm>
        <a:off x="2750036" y="911242"/>
        <a:ext cx="2272326" cy="1136163"/>
      </dsp:txXfrm>
    </dsp:sp>
    <dsp:sp modelId="{0B269B99-0EF8-4828-88DD-DE4C3FC657EB}">
      <dsp:nvSpPr>
        <dsp:cNvPr id="0" name=""/>
        <dsp:cNvSpPr/>
      </dsp:nvSpPr>
      <dsp:spPr>
        <a:xfrm>
          <a:off x="521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 student added wiki</a:t>
          </a:r>
          <a:endParaRPr lang="en-US" sz="2600" kern="1200" dirty="0"/>
        </a:p>
      </dsp:txBody>
      <dsp:txXfrm>
        <a:off x="521" y="2524594"/>
        <a:ext cx="2272326" cy="1136163"/>
      </dsp:txXfrm>
    </dsp:sp>
    <dsp:sp modelId="{39573AD4-81EC-4904-8350-12419010FCE1}">
      <dsp:nvSpPr>
        <dsp:cNvPr id="0" name=""/>
        <dsp:cNvSpPr/>
      </dsp:nvSpPr>
      <dsp:spPr>
        <a:xfrm>
          <a:off x="2750036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students participating in on-line discussion</a:t>
          </a:r>
          <a:endParaRPr lang="en-US" sz="2600" kern="1200" dirty="0"/>
        </a:p>
      </dsp:txBody>
      <dsp:txXfrm>
        <a:off x="2750036" y="2524594"/>
        <a:ext cx="2272326" cy="1136163"/>
      </dsp:txXfrm>
    </dsp:sp>
    <dsp:sp modelId="{EBCB795C-DBCC-471C-98FD-BFC4682E1F26}">
      <dsp:nvSpPr>
        <dsp:cNvPr id="0" name=""/>
        <dsp:cNvSpPr/>
      </dsp:nvSpPr>
      <dsp:spPr>
        <a:xfrm>
          <a:off x="5499551" y="2524594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produce problems or cases for others to solve on line</a:t>
          </a:r>
          <a:endParaRPr lang="en-US" sz="2600" kern="1200" dirty="0"/>
        </a:p>
      </dsp:txBody>
      <dsp:txXfrm>
        <a:off x="5499551" y="2524594"/>
        <a:ext cx="2272326" cy="1136163"/>
      </dsp:txXfrm>
    </dsp:sp>
  </dsp:spTree>
</dsp:drawing>
</file>

<file path=ppt/diagrams/drawing3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4F8C2-5019-4A7A-B3E2-6680A96B8EB7}">
      <dsp:nvSpPr>
        <dsp:cNvPr id="0" name=""/>
        <dsp:cNvSpPr/>
      </dsp:nvSpPr>
      <dsp:spPr>
        <a:xfrm rot="16200000">
          <a:off x="3314700" y="-3314700"/>
          <a:ext cx="1143000" cy="77724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b="1" kern="1200" dirty="0" smtClean="0"/>
            <a:t>TRANSFORM</a:t>
          </a:r>
          <a:endParaRPr lang="en-US" sz="5000" b="1" kern="1200" dirty="0"/>
        </a:p>
      </dsp:txBody>
      <dsp:txXfrm rot="16200000">
        <a:off x="3314700" y="-3314700"/>
        <a:ext cx="1143000" cy="7772400"/>
      </dsp:txXfrm>
    </dsp:sp>
  </dsp:spTree>
</dsp:drawing>
</file>

<file path=ppt/diagrams/drawing3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4C0E1E-010B-4D52-A3E1-5FFFD610E6E8}">
      <dsp:nvSpPr>
        <dsp:cNvPr id="0" name=""/>
        <dsp:cNvSpPr/>
      </dsp:nvSpPr>
      <dsp:spPr>
        <a:xfrm>
          <a:off x="582929" y="0"/>
          <a:ext cx="6606540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97DF6-3773-4F4F-A5F4-AC7069CF6877}">
      <dsp:nvSpPr>
        <dsp:cNvPr id="0" name=""/>
        <dsp:cNvSpPr/>
      </dsp:nvSpPr>
      <dsp:spPr>
        <a:xfrm>
          <a:off x="85010" y="1371599"/>
          <a:ext cx="7602378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It is the trend towards sharing educational resources, beyond any other development, that is fueling change in education and opening new doors to optimism and human potential </a:t>
          </a:r>
          <a:endParaRPr lang="en-US" sz="26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Bonk page 15</a:t>
          </a:r>
          <a:endParaRPr lang="en-US" sz="2000" kern="1200" dirty="0"/>
        </a:p>
      </dsp:txBody>
      <dsp:txXfrm>
        <a:off x="85010" y="1371599"/>
        <a:ext cx="7602378" cy="1828800"/>
      </dsp:txXfrm>
    </dsp:sp>
  </dsp:spTree>
</dsp:drawing>
</file>

<file path=ppt/diagrams/drawing3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14F8C2-5019-4A7A-B3E2-6680A96B8EB7}">
      <dsp:nvSpPr>
        <dsp:cNvPr id="0" name=""/>
        <dsp:cNvSpPr/>
      </dsp:nvSpPr>
      <dsp:spPr>
        <a:xfrm rot="16200000">
          <a:off x="3314700" y="-3314700"/>
          <a:ext cx="1143000" cy="777240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0" tIns="0" rIns="317500" bIns="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000" b="1" kern="1200" dirty="0" smtClean="0"/>
            <a:t>Share Learning</a:t>
          </a:r>
          <a:endParaRPr lang="en-US" sz="5000" b="1" kern="1200" dirty="0"/>
        </a:p>
      </dsp:txBody>
      <dsp:txXfrm rot="16200000">
        <a:off x="3314700" y="-3314700"/>
        <a:ext cx="1143000" cy="77724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277368" rIns="277368" bIns="277368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W </a:t>
          </a:r>
          <a:r>
            <a:rPr lang="en-US" sz="3900" kern="1200" dirty="0" err="1" smtClean="0"/>
            <a:t>eb</a:t>
          </a:r>
          <a:r>
            <a:rPr lang="en-US" sz="3900" kern="1200" dirty="0" smtClean="0"/>
            <a:t> Searching in the World of </a:t>
          </a:r>
        </a:p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E-Books</a:t>
          </a:r>
          <a:endParaRPr lang="en-US" sz="39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FB591A-91AD-459D-A698-FBF45ED423C6}">
      <dsp:nvSpPr>
        <dsp:cNvPr id="0" name=""/>
        <dsp:cNvSpPr/>
      </dsp:nvSpPr>
      <dsp:spPr>
        <a:xfrm>
          <a:off x="582929" y="0"/>
          <a:ext cx="6606540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47BE33-FA61-4DA0-893D-BEC518C23BB1}">
      <dsp:nvSpPr>
        <dsp:cNvPr id="0" name=""/>
        <dsp:cNvSpPr/>
      </dsp:nvSpPr>
      <dsp:spPr>
        <a:xfrm>
          <a:off x="381019" y="1371599"/>
          <a:ext cx="6118597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We can all learn </a:t>
          </a:r>
          <a:br>
            <a:rPr lang="en-US" sz="3100" kern="1200" dirty="0" smtClean="0"/>
          </a:br>
          <a:r>
            <a:rPr lang="en-US" sz="3100" kern="1200" dirty="0" smtClean="0"/>
            <a:t>what we need to learn</a:t>
          </a:r>
          <a:br>
            <a:rPr lang="en-US" sz="3100" kern="1200" dirty="0" smtClean="0"/>
          </a:br>
          <a:r>
            <a:rPr lang="en-US" sz="3100" kern="1200" dirty="0" smtClean="0"/>
            <a:t>when it is required </a:t>
          </a:r>
          <a:r>
            <a:rPr lang="en-US" sz="3100" kern="1200" smtClean="0"/>
            <a:t>or thought </a:t>
          </a:r>
          <a:r>
            <a:rPr lang="en-US" sz="3100" kern="1200" dirty="0" smtClean="0"/>
            <a:t>valuable. </a:t>
          </a:r>
          <a:endParaRPr lang="en-US" sz="3100" kern="1200" dirty="0"/>
        </a:p>
      </dsp:txBody>
      <dsp:txXfrm>
        <a:off x="381019" y="1371599"/>
        <a:ext cx="6118597" cy="1828800"/>
      </dsp:txXfrm>
    </dsp:sp>
  </dsp:spTree>
</dsp:drawing>
</file>

<file path=ppt/diagrams/drawing4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D8A852-5777-4C9D-8805-0C8918C03C55}">
      <dsp:nvSpPr>
        <dsp:cNvPr id="0" name=""/>
        <dsp:cNvSpPr/>
      </dsp:nvSpPr>
      <dsp:spPr>
        <a:xfrm>
          <a:off x="0" y="351841"/>
          <a:ext cx="8915400" cy="9727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l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/>
            <a:t>The New Wave in Education</a:t>
          </a:r>
          <a:endParaRPr lang="en-US" sz="5400" b="1" kern="1200" dirty="0"/>
        </a:p>
      </dsp:txBody>
      <dsp:txXfrm>
        <a:off x="0" y="351841"/>
        <a:ext cx="8915400" cy="9727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7152" tIns="327152" rIns="327152" bIns="327152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E-Learning and Blended Learning</a:t>
          </a:r>
          <a:endParaRPr lang="en-US" sz="46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8E4593-3446-4970-A903-9C103163CD87}">
      <dsp:nvSpPr>
        <dsp:cNvPr id="0" name=""/>
        <dsp:cNvSpPr/>
      </dsp:nvSpPr>
      <dsp:spPr>
        <a:xfrm>
          <a:off x="0" y="0"/>
          <a:ext cx="7772400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 </a:t>
          </a:r>
          <a:r>
            <a:rPr lang="en-US" sz="4400" kern="1200" dirty="0" err="1" smtClean="0"/>
            <a:t>vailability</a:t>
          </a:r>
          <a:r>
            <a:rPr lang="en-US" sz="4400" kern="1200" dirty="0" smtClean="0"/>
            <a:t> of Open Source and Free Software</a:t>
          </a:r>
          <a:endParaRPr lang="en-US" sz="4400" kern="1200" dirty="0"/>
        </a:p>
      </dsp:txBody>
      <dsp:txXfrm>
        <a:off x="0" y="1828800"/>
        <a:ext cx="7772400" cy="1828800"/>
      </dsp:txXfrm>
    </dsp:sp>
    <dsp:sp modelId="{34715CEF-5E43-49AE-B5AF-740EF35A9FC2}">
      <dsp:nvSpPr>
        <dsp:cNvPr id="0" name=""/>
        <dsp:cNvSpPr/>
      </dsp:nvSpPr>
      <dsp:spPr>
        <a:xfrm>
          <a:off x="3124961" y="274320"/>
          <a:ext cx="1522476" cy="1522476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08F1D-A819-4A20-A4F6-C2DD1BE05A59}">
      <dsp:nvSpPr>
        <dsp:cNvPr id="0" name=""/>
        <dsp:cNvSpPr/>
      </dsp:nvSpPr>
      <dsp:spPr>
        <a:xfrm>
          <a:off x="310895" y="3657600"/>
          <a:ext cx="7150608" cy="685800"/>
        </a:xfrm>
        <a:prstGeom prst="leftRightArrow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83CC8B-F8AA-4B2A-85AD-32ABAB3EE6E2}">
      <dsp:nvSpPr>
        <dsp:cNvPr id="0" name=""/>
        <dsp:cNvSpPr/>
      </dsp:nvSpPr>
      <dsp:spPr>
        <a:xfrm>
          <a:off x="0" y="9900"/>
          <a:ext cx="77724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WE – ALL - LEARN</a:t>
          </a:r>
          <a:endParaRPr lang="en-US" sz="4800" kern="1200" dirty="0"/>
        </a:p>
      </dsp:txBody>
      <dsp:txXfrm>
        <a:off x="0" y="9900"/>
        <a:ext cx="7772400" cy="1123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FCF9E7-33FE-4B23-9C24-683D439DBB0B}" type="datetimeFigureOut">
              <a:rPr lang="en-US" smtClean="0"/>
              <a:t>3/24/2010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71C936-347E-4E99-A542-5C21CC5038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3" Type="http://schemas.openxmlformats.org/officeDocument/2006/relationships/diagramLayout" Target="../diagrams/layout28.xml"/><Relationship Id="rId7" Type="http://schemas.openxmlformats.org/officeDocument/2006/relationships/diagramData" Target="../diagrams/data29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11" Type="http://schemas.microsoft.com/office/2007/relationships/diagramDrawing" Target="../diagrams/drawing29.xml"/><Relationship Id="rId5" Type="http://schemas.openxmlformats.org/officeDocument/2006/relationships/diagramColors" Target="../diagrams/colors28.xml"/><Relationship Id="rId10" Type="http://schemas.openxmlformats.org/officeDocument/2006/relationships/diagramColors" Target="../diagrams/colors29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1.xml"/><Relationship Id="rId3" Type="http://schemas.openxmlformats.org/officeDocument/2006/relationships/diagramLayout" Target="../diagrams/layout40.xml"/><Relationship Id="rId7" Type="http://schemas.openxmlformats.org/officeDocument/2006/relationships/diagramData" Target="../diagrams/data41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11" Type="http://schemas.microsoft.com/office/2007/relationships/diagramDrawing" Target="../diagrams/drawing41.xml"/><Relationship Id="rId5" Type="http://schemas.openxmlformats.org/officeDocument/2006/relationships/diagramColors" Target="../diagrams/colors40.xml"/><Relationship Id="rId10" Type="http://schemas.openxmlformats.org/officeDocument/2006/relationships/diagramColors" Target="../diagrams/colors41.xml"/><Relationship Id="rId4" Type="http://schemas.openxmlformats.org/officeDocument/2006/relationships/diagramQuickStyle" Target="../diagrams/quickStyle40.xml"/><Relationship Id="rId9" Type="http://schemas.openxmlformats.org/officeDocument/2006/relationships/diagramQuickStyle" Target="../diagrams/quickStyle4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Curtis Bonk  </a:t>
            </a:r>
          </a:p>
          <a:p>
            <a:r>
              <a:rPr lang="en-US" dirty="0" smtClean="0"/>
              <a:t>The World is Open Page 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Anyone can now learn anything from anyone at anytime.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1600200"/>
            <a:ext cx="76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A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67200" y="1600200"/>
            <a:ext cx="76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R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148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N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7724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sz="3500" b="1" dirty="0" smtClean="0">
                <a:solidFill>
                  <a:srgbClr val="3333CC"/>
                </a:solidFill>
              </a:rPr>
              <a:t>Previously</a:t>
            </a:r>
            <a:r>
              <a:rPr lang="en-US" dirty="0" smtClean="0"/>
              <a:t> </a:t>
            </a:r>
          </a:p>
          <a:p>
            <a:pPr lvl="1"/>
            <a:r>
              <a:rPr lang="en-US" sz="2800" dirty="0" smtClean="0"/>
              <a:t>textbooks and classroom lectures</a:t>
            </a:r>
          </a:p>
          <a:p>
            <a:r>
              <a:rPr lang="en-US" sz="3200" b="1" dirty="0" smtClean="0">
                <a:solidFill>
                  <a:srgbClr val="3333CC"/>
                </a:solidFill>
              </a:rPr>
              <a:t>Now </a:t>
            </a:r>
          </a:p>
          <a:p>
            <a:pPr lvl="1"/>
            <a:r>
              <a:rPr lang="en-US" sz="3200" dirty="0" smtClean="0"/>
              <a:t>developing learner centered and empowered learning</a:t>
            </a:r>
          </a:p>
          <a:p>
            <a:pPr lvl="1"/>
            <a:r>
              <a:rPr lang="en-US" sz="3200" dirty="0" smtClean="0"/>
              <a:t>See the impact globally</a:t>
            </a:r>
          </a:p>
          <a:p>
            <a:pPr lvl="1"/>
            <a:r>
              <a:rPr lang="en-US" sz="3200" dirty="0" smtClean="0"/>
              <a:t>Take advantage of low-cost learning opportunities and formats for students of every country, educational need, monetary status, background or age-level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Learner needs access to Internet</a:t>
            </a:r>
          </a:p>
          <a:p>
            <a:r>
              <a:rPr lang="en-US" dirty="0" smtClean="0"/>
              <a:t>Mobile Phones</a:t>
            </a:r>
          </a:p>
          <a:p>
            <a:r>
              <a:rPr lang="en-US" dirty="0" smtClean="0"/>
              <a:t>Ten year shift </a:t>
            </a:r>
          </a:p>
          <a:p>
            <a:pPr lvl="1"/>
            <a:r>
              <a:rPr lang="en-US" dirty="0" smtClean="0"/>
              <a:t>FROM – email 		</a:t>
            </a:r>
          </a:p>
          <a:p>
            <a:pPr lvl="1"/>
            <a:r>
              <a:rPr lang="en-US" dirty="0" smtClean="0"/>
              <a:t>TO – high and Low quality Video</a:t>
            </a:r>
          </a:p>
          <a:p>
            <a:pPr lvl="4">
              <a:buNone/>
            </a:pPr>
            <a:r>
              <a:rPr lang="en-US" sz="2400" dirty="0" smtClean="0"/>
              <a:t>Producing and sharing music on-line</a:t>
            </a:r>
          </a:p>
          <a:p>
            <a:pPr lvl="4">
              <a:buNone/>
            </a:pPr>
            <a:r>
              <a:rPr lang="en-US" sz="2400" dirty="0" smtClean="0"/>
              <a:t>Full-motion video-conferencing</a:t>
            </a:r>
          </a:p>
          <a:p>
            <a:pPr lvl="4">
              <a:buNone/>
            </a:pPr>
            <a:r>
              <a:rPr lang="en-US" sz="2400" dirty="0" smtClean="0"/>
              <a:t>Online chats with friends or experts simultaneously.</a:t>
            </a:r>
            <a:endParaRPr lang="en-US" sz="2400" dirty="0"/>
          </a:p>
        </p:txBody>
      </p:sp>
      <p:graphicFrame>
        <p:nvGraphicFramePr>
          <p:cNvPr id="9" name="Diagram 8"/>
          <p:cNvGraphicFramePr/>
          <p:nvPr/>
        </p:nvGraphicFramePr>
        <p:xfrm>
          <a:off x="838200" y="55626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914400" y="685800"/>
          <a:ext cx="77724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600" y="304800"/>
          <a:ext cx="84582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066800" y="2286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066800" y="2286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914400" y="304800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0" y="0"/>
          <a:ext cx="8915400" cy="167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1905000"/>
            <a:ext cx="60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atin typeface="Aharoni" pitchFamily="2" charset="-79"/>
                <a:cs typeface="Aharoni" pitchFamily="2" charset="-79"/>
              </a:rPr>
              <a:t>W</a:t>
            </a:r>
            <a:endParaRPr lang="en-US" sz="88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434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E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910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A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434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L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295400"/>
            <a:ext cx="7772400" cy="457200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4478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L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434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L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434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L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274638"/>
          <a:ext cx="77724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343400" y="1600200"/>
            <a:ext cx="609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b="1" dirty="0" smtClean="0">
                <a:latin typeface="Aharoni" pitchFamily="2" charset="-79"/>
                <a:cs typeface="Aharoni" pitchFamily="2" charset="-79"/>
              </a:rPr>
              <a:t>E</a:t>
            </a:r>
            <a:endParaRPr lang="en-US" sz="115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107</TotalTime>
  <Words>394</Words>
  <Application>Microsoft Office PowerPoint</Application>
  <PresentationFormat>On-screen Show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Equity</vt:lpstr>
      <vt:lpstr>Anyone can now learn anything from anyone at anytime.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Anyone can now learn anything from anyone at anytime.</dc:title>
  <dc:creator>Chris Templar</dc:creator>
  <cp:lastModifiedBy>Chris Templar</cp:lastModifiedBy>
  <cp:revision>22</cp:revision>
  <dcterms:created xsi:type="dcterms:W3CDTF">2010-03-24T18:55:44Z</dcterms:created>
  <dcterms:modified xsi:type="dcterms:W3CDTF">2010-03-24T20:43:42Z</dcterms:modified>
</cp:coreProperties>
</file>